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6858000" cx="12192000"/>
  <p:notesSz cx="6858000" cy="9144000"/>
  <p:embeddedFontLst>
    <p:embeddedFont>
      <p:font typeface="Roboto"/>
      <p:regular r:id="rId72"/>
      <p:bold r:id="rId73"/>
      <p:italic r:id="rId74"/>
      <p:boldItalic r:id="rId75"/>
    </p:embeddedFont>
    <p:embeddedFont>
      <p:font typeface="Poppins"/>
      <p:regular r:id="rId76"/>
      <p:bold r:id="rId77"/>
      <p:italic r:id="rId78"/>
      <p:boldItalic r:id="rId79"/>
    </p:embeddedFont>
    <p:embeddedFont>
      <p:font typeface="Poppins Light"/>
      <p:regular r:id="rId80"/>
      <p:bold r:id="rId81"/>
      <p:italic r:id="rId82"/>
      <p:boldItalic r:id="rId83"/>
    </p:embeddedFont>
    <p:embeddedFont>
      <p:font typeface="Roboto Mono"/>
      <p:regular r:id="rId84"/>
      <p:bold r:id="rId85"/>
      <p:italic r:id="rId86"/>
      <p:boldItalic r:id="rId87"/>
    </p:embeddedFont>
    <p:embeddedFont>
      <p:font typeface="Poppins ExtraBold"/>
      <p:bold r:id="rId88"/>
      <p:boldItalic r:id="rId89"/>
    </p:embeddedFont>
    <p:embeddedFont>
      <p:font typeface="Homemade Apple"/>
      <p:regular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3AF280-6431-40D8-80FE-2635421000D6}">
  <a:tblStyle styleId="{F73AF280-6431-40D8-80FE-263542100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A830FCF-5EC5-4A4C-8DE8-14832C6E441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Mono-regular.fntdata"/><Relationship Id="rId83" Type="http://schemas.openxmlformats.org/officeDocument/2006/relationships/font" Target="fonts/PoppinsLight-boldItalic.fntdata"/><Relationship Id="rId42" Type="http://schemas.openxmlformats.org/officeDocument/2006/relationships/slide" Target="slides/slide36.xml"/><Relationship Id="rId86" Type="http://schemas.openxmlformats.org/officeDocument/2006/relationships/font" Target="fonts/RobotoMono-italic.fntdata"/><Relationship Id="rId41" Type="http://schemas.openxmlformats.org/officeDocument/2006/relationships/slide" Target="slides/slide35.xml"/><Relationship Id="rId85" Type="http://schemas.openxmlformats.org/officeDocument/2006/relationships/font" Target="fonts/RobotoMono-bold.fntdata"/><Relationship Id="rId44" Type="http://schemas.openxmlformats.org/officeDocument/2006/relationships/slide" Target="slides/slide38.xml"/><Relationship Id="rId88" Type="http://schemas.openxmlformats.org/officeDocument/2006/relationships/font" Target="fonts/PoppinsExtraBold-bold.fntdata"/><Relationship Id="rId43" Type="http://schemas.openxmlformats.org/officeDocument/2006/relationships/slide" Target="slides/slide37.xml"/><Relationship Id="rId87" Type="http://schemas.openxmlformats.org/officeDocument/2006/relationships/font" Target="fonts/RobotoMono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oppinsExtraBold-boldItalic.fntdata"/><Relationship Id="rId80" Type="http://schemas.openxmlformats.org/officeDocument/2006/relationships/font" Target="fonts/PoppinsLight-regular.fntdata"/><Relationship Id="rId82" Type="http://schemas.openxmlformats.org/officeDocument/2006/relationships/font" Target="fonts/PoppinsLight-italic.fntdata"/><Relationship Id="rId81" Type="http://schemas.openxmlformats.org/officeDocument/2006/relationships/font" Target="fonts/Poppi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4.xml"/><Relationship Id="rId74" Type="http://schemas.openxmlformats.org/officeDocument/2006/relationships/font" Target="fonts/Roboto-italic.fntdata"/><Relationship Id="rId33" Type="http://schemas.openxmlformats.org/officeDocument/2006/relationships/slide" Target="slides/slide27.xml"/><Relationship Id="rId77" Type="http://schemas.openxmlformats.org/officeDocument/2006/relationships/font" Target="fonts/Poppins-bold.fntdata"/><Relationship Id="rId32" Type="http://schemas.openxmlformats.org/officeDocument/2006/relationships/slide" Target="slides/slide26.xml"/><Relationship Id="rId76" Type="http://schemas.openxmlformats.org/officeDocument/2006/relationships/font" Target="fonts/Poppins-regular.fntdata"/><Relationship Id="rId35" Type="http://schemas.openxmlformats.org/officeDocument/2006/relationships/slide" Target="slides/slide29.xml"/><Relationship Id="rId79" Type="http://schemas.openxmlformats.org/officeDocument/2006/relationships/font" Target="fonts/Poppins-boldItalic.fntdata"/><Relationship Id="rId34" Type="http://schemas.openxmlformats.org/officeDocument/2006/relationships/slide" Target="slides/slide28.xml"/><Relationship Id="rId78" Type="http://schemas.openxmlformats.org/officeDocument/2006/relationships/font" Target="fonts/Poppins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HomemadeApple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d23b0bd47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d23b0bd4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d23b0bd4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d23b0bd4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d237e6abe3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d237e6abe3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d237e6abe3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d237e6abe3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b205fd2b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eb205fd2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d237e6ab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d237e6ab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d237e6ab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d237e6ab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d237e6ab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d237e6ab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d237e6abe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d237e6abe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d24c6d411a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d24c6d411a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14fdb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14fdb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d24c6d411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d24c6d411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d24c6d411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d24c6d411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d24c6d411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d24c6d411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d24c6d411a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d24c6d411a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f7aa71982b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f7aa71982b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d2587fd89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d2587fd89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d2587fd89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d2587fd89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d2587fd89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d2587fd89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d2587fd89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d2587fd89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d237e6abe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d237e6abe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237e6ab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237e6ab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d237e6abe3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d237e6abe3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d237e6abe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d237e6abe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d2587fd890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d2587fd890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d2587fd89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d2587fd89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d2587fd89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d2587fd89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d2587fd890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d2587fd890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d2587fd89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d2587fd89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d230438a4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d230438a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d230438a4c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d230438a4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d230438a4c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d230438a4c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237e6abe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d237e6abe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d230438a4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d230438a4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d2472d09a4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d2472d09a4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d2472d09a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d2472d09a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ff58aef6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ff58aef6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d2472d09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d2472d09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d24c6d411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d24c6d41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ff58aef6e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ff58aef6e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eb205fd2b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eb205fd2b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d237e6abe3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d237e6abe3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d237e6abe3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d237e6abe3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d237e6abe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d237e6abe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d25b1e8a3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d25b1e8a3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d237e6abe3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d237e6abe3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d25b1e8a39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d25b1e8a39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d25b1e8a3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d25b1e8a3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d25b1e8a39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d25b1e8a39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d230438a4c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d230438a4c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d237e6abe3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d237e6abe3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d230438a4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d230438a4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d230438a4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d230438a4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d230438a4c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d230438a4c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b2014fdb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eb2014fdb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d230438a4c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d230438a4c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d230438a4c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d230438a4c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d237e6ab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d237e6ab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d237e6ab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d237e6ab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eb205fd2b6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eb205fd2b6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eb205fd2b6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eb205fd2b6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b2014fdb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b2014fdb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d23b0bd47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d23b0bd47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b205fd2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eb205fd2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image" Target="../media/image8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9385913" y="516570"/>
            <a:ext cx="1752680" cy="1752686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185118" y="1780818"/>
            <a:ext cx="2597891" cy="2597879"/>
            <a:chOff x="4616075" y="1332525"/>
            <a:chExt cx="1915566" cy="1881022"/>
          </a:xfrm>
        </p:grpSpPr>
        <p:sp>
          <p:nvSpPr>
            <p:cNvPr id="13" name="Google Shape;13;p2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971533" y="1305991"/>
            <a:ext cx="891613" cy="650098"/>
            <a:chOff x="4468725" y="937901"/>
            <a:chExt cx="656322" cy="478541"/>
          </a:xfrm>
        </p:grpSpPr>
        <p:sp>
          <p:nvSpPr>
            <p:cNvPr id="29" name="Google Shape;29;p2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10945151" y="3433043"/>
            <a:ext cx="712775" cy="873752"/>
            <a:chOff x="6197557" y="3002680"/>
            <a:chExt cx="524678" cy="643174"/>
          </a:xfrm>
        </p:grpSpPr>
        <p:sp>
          <p:nvSpPr>
            <p:cNvPr id="33" name="Google Shape;33;p2"/>
            <p:cNvSpPr/>
            <p:nvPr/>
          </p:nvSpPr>
          <p:spPr>
            <a:xfrm>
              <a:off x="6248807" y="3002680"/>
              <a:ext cx="473428" cy="502222"/>
            </a:xfrm>
            <a:custGeom>
              <a:rect b="b" l="l" r="r" t="t"/>
              <a:pathLst>
                <a:path extrusionOk="0" h="502222" w="473428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97557" y="3002680"/>
              <a:ext cx="156338" cy="531243"/>
            </a:xfrm>
            <a:custGeom>
              <a:rect b="b" l="l" r="r" t="t"/>
              <a:pathLst>
                <a:path extrusionOk="0" h="531243" w="156338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12322" y="3195379"/>
              <a:ext cx="409913" cy="450475"/>
            </a:xfrm>
            <a:custGeom>
              <a:rect b="b" l="l" r="r" t="t"/>
              <a:pathLst>
                <a:path extrusionOk="0" h="450475" w="409913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"/>
          <p:cNvSpPr/>
          <p:nvPr/>
        </p:nvSpPr>
        <p:spPr>
          <a:xfrm>
            <a:off x="7221549" y="4687209"/>
            <a:ext cx="1991617" cy="1991628"/>
          </a:xfrm>
          <a:custGeom>
            <a:rect b="b" l="l" r="r" t="t"/>
            <a:pathLst>
              <a:path extrusionOk="0" h="1467129" w="1467121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6697526" y="66025"/>
            <a:ext cx="1425230" cy="1425228"/>
          </a:xfrm>
          <a:custGeom>
            <a:rect b="b" l="l" r="r" t="t"/>
            <a:pathLst>
              <a:path extrusionOk="0" h="1049892" w="1049893">
                <a:moveTo>
                  <a:pt x="0" y="524944"/>
                </a:moveTo>
                <a:cubicBezTo>
                  <a:pt x="0" y="235026"/>
                  <a:pt x="235026" y="0"/>
                  <a:pt x="524945" y="0"/>
                </a:cubicBezTo>
                <a:cubicBezTo>
                  <a:pt x="814863" y="0"/>
                  <a:pt x="1049894" y="235026"/>
                  <a:pt x="1049894" y="524944"/>
                </a:cubicBezTo>
                <a:cubicBezTo>
                  <a:pt x="1049894" y="814867"/>
                  <a:pt x="814863" y="1049893"/>
                  <a:pt x="524945" y="1049893"/>
                </a:cubicBezTo>
                <a:cubicBezTo>
                  <a:pt x="235026" y="1049893"/>
                  <a:pt x="0" y="814867"/>
                  <a:pt x="0" y="524944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-879675" y="-949152"/>
            <a:ext cx="2905255" cy="2905253"/>
          </a:xfrm>
          <a:custGeom>
            <a:rect b="b" l="l" r="r" t="t"/>
            <a:pathLst>
              <a:path extrusionOk="0" h="2192644" w="2192645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"/>
          <p:cNvGrpSpPr/>
          <p:nvPr/>
        </p:nvGrpSpPr>
        <p:grpSpPr>
          <a:xfrm>
            <a:off x="8340475" y="2016975"/>
            <a:ext cx="2283267" cy="2289816"/>
            <a:chOff x="4593397" y="1441597"/>
            <a:chExt cx="1680726" cy="1685547"/>
          </a:xfrm>
        </p:grpSpPr>
        <p:sp>
          <p:nvSpPr>
            <p:cNvPr id="40" name="Google Shape;40;p2"/>
            <p:cNvSpPr/>
            <p:nvPr/>
          </p:nvSpPr>
          <p:spPr>
            <a:xfrm>
              <a:off x="4636901" y="1545112"/>
              <a:ext cx="1637222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93397" y="1441597"/>
              <a:ext cx="1442681" cy="1464465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971521" y="4845101"/>
            <a:ext cx="1668612" cy="1391255"/>
            <a:chOff x="3790450" y="2922745"/>
            <a:chExt cx="1228275" cy="1024111"/>
          </a:xfrm>
        </p:grpSpPr>
        <p:sp>
          <p:nvSpPr>
            <p:cNvPr id="44" name="Google Shape;44;p2"/>
            <p:cNvSpPr/>
            <p:nvPr/>
          </p:nvSpPr>
          <p:spPr>
            <a:xfrm>
              <a:off x="3790450" y="2942602"/>
              <a:ext cx="1220561" cy="1004254"/>
            </a:xfrm>
            <a:custGeom>
              <a:rect b="b" l="l" r="r" t="t"/>
              <a:pathLst>
                <a:path extrusionOk="0" h="1004254" w="1220561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85489" y="2922745"/>
              <a:ext cx="1033236" cy="743083"/>
            </a:xfrm>
            <a:custGeom>
              <a:rect b="b" l="l" r="r" t="t"/>
              <a:pathLst>
                <a:path extrusionOk="0" h="743083" w="1033236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72537" y="3126827"/>
              <a:ext cx="459128" cy="334918"/>
            </a:xfrm>
            <a:custGeom>
              <a:rect b="b" l="l" r="r" t="t"/>
              <a:pathLst>
                <a:path extrusionOk="0" h="334918" w="459128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10268618" y="251265"/>
            <a:ext cx="1847185" cy="1054735"/>
            <a:chOff x="6220591" y="624724"/>
            <a:chExt cx="1359724" cy="776397"/>
          </a:xfrm>
        </p:grpSpPr>
        <p:sp>
          <p:nvSpPr>
            <p:cNvPr id="48" name="Google Shape;48;p2"/>
            <p:cNvSpPr/>
            <p:nvPr/>
          </p:nvSpPr>
          <p:spPr>
            <a:xfrm>
              <a:off x="6220591" y="624724"/>
              <a:ext cx="1359724" cy="686349"/>
            </a:xfrm>
            <a:custGeom>
              <a:rect b="b" l="l" r="r" t="t"/>
              <a:pathLst>
                <a:path extrusionOk="0" h="686349" w="1359724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84859" y="984273"/>
              <a:ext cx="1295270" cy="416848"/>
            </a:xfrm>
            <a:custGeom>
              <a:rect b="b" l="l" r="r" t="t"/>
              <a:pathLst>
                <a:path extrusionOk="0" h="416848" w="129527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2623" y="1101719"/>
              <a:ext cx="579706" cy="181954"/>
            </a:xfrm>
            <a:custGeom>
              <a:rect b="b" l="l" r="r" t="t"/>
              <a:pathLst>
                <a:path extrusionOk="0" h="181954" w="579706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7407751" y="2547555"/>
            <a:ext cx="359399" cy="359389"/>
          </a:xfrm>
          <a:custGeom>
            <a:rect b="b" l="l" r="r" t="t"/>
            <a:pathLst>
              <a:path extrusionOk="0" h="264743" w="264751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41469" y="859395"/>
            <a:ext cx="417626" cy="417632"/>
          </a:xfrm>
          <a:custGeom>
            <a:rect b="b" l="l" r="r" t="t"/>
            <a:pathLst>
              <a:path extrusionOk="0" h="264743" w="264739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90300" y="5603654"/>
            <a:ext cx="1138643" cy="1138662"/>
          </a:xfrm>
          <a:custGeom>
            <a:rect b="b" l="l" r="r" t="t"/>
            <a:pathLst>
              <a:path extrusionOk="0" h="998826" w="998810">
                <a:moveTo>
                  <a:pt x="0" y="498620"/>
                </a:moveTo>
                <a:lnTo>
                  <a:pt x="500190" y="0"/>
                </a:lnTo>
                <a:lnTo>
                  <a:pt x="998810" y="500194"/>
                </a:lnTo>
                <a:lnTo>
                  <a:pt x="498620" y="998826"/>
                </a:lnTo>
                <a:lnTo>
                  <a:pt x="0" y="498620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9953410" y="335161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>
            <p:ph type="ctrTitle"/>
          </p:nvPr>
        </p:nvSpPr>
        <p:spPr>
          <a:xfrm>
            <a:off x="912825" y="1753975"/>
            <a:ext cx="65040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01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56" name="Google Shape;56;p2"/>
          <p:cNvSpPr txBox="1"/>
          <p:nvPr>
            <p:ph idx="1" type="subTitle"/>
          </p:nvPr>
        </p:nvSpPr>
        <p:spPr>
          <a:xfrm>
            <a:off x="912825" y="4540025"/>
            <a:ext cx="6504000" cy="5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 rot="3039638">
            <a:off x="10223506" y="5077234"/>
            <a:ext cx="1382219" cy="789242"/>
            <a:chOff x="6220591" y="624724"/>
            <a:chExt cx="1359724" cy="776397"/>
          </a:xfrm>
        </p:grpSpPr>
        <p:sp>
          <p:nvSpPr>
            <p:cNvPr id="58" name="Google Shape;58;p2"/>
            <p:cNvSpPr/>
            <p:nvPr/>
          </p:nvSpPr>
          <p:spPr>
            <a:xfrm>
              <a:off x="6220591" y="624724"/>
              <a:ext cx="1359724" cy="686349"/>
            </a:xfrm>
            <a:custGeom>
              <a:rect b="b" l="l" r="r" t="t"/>
              <a:pathLst>
                <a:path extrusionOk="0" h="686349" w="1359724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284859" y="984273"/>
              <a:ext cx="1295270" cy="416848"/>
            </a:xfrm>
            <a:custGeom>
              <a:rect b="b" l="l" r="r" t="t"/>
              <a:pathLst>
                <a:path extrusionOk="0" h="416848" w="129527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642623" y="1101719"/>
              <a:ext cx="579706" cy="181954"/>
            </a:xfrm>
            <a:custGeom>
              <a:rect b="b" l="l" r="r" t="t"/>
              <a:pathLst>
                <a:path extrusionOk="0" h="181954" w="579706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2"/>
          <p:cNvSpPr/>
          <p:nvPr/>
        </p:nvSpPr>
        <p:spPr>
          <a:xfrm>
            <a:off x="9951335" y="5808861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1296601" y="6236355"/>
            <a:ext cx="359399" cy="359389"/>
          </a:xfrm>
          <a:custGeom>
            <a:rect b="b" l="l" r="r" t="t"/>
            <a:pathLst>
              <a:path extrusionOk="0" h="264743" w="264751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/>
          <p:nvPr/>
        </p:nvSpPr>
        <p:spPr>
          <a:xfrm flipH="1">
            <a:off x="11270114" y="232339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1"/>
          <p:cNvSpPr/>
          <p:nvPr/>
        </p:nvSpPr>
        <p:spPr>
          <a:xfrm flipH="1">
            <a:off x="9890848" y="-461213"/>
            <a:ext cx="1181365" cy="1181368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>
            <a:off x="323750" y="241352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1"/>
          <p:cNvSpPr/>
          <p:nvPr/>
        </p:nvSpPr>
        <p:spPr>
          <a:xfrm flipH="1">
            <a:off x="159222" y="6172023"/>
            <a:ext cx="1090987" cy="1090990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35" name="Google Shape;335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"/>
          <p:cNvSpPr/>
          <p:nvPr/>
        </p:nvSpPr>
        <p:spPr>
          <a:xfrm>
            <a:off x="6745299" y="4866384"/>
            <a:ext cx="1991617" cy="1991628"/>
          </a:xfrm>
          <a:custGeom>
            <a:rect b="b" l="l" r="r" t="t"/>
            <a:pathLst>
              <a:path extrusionOk="0" h="1467129" w="1467121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2"/>
          <p:cNvSpPr/>
          <p:nvPr/>
        </p:nvSpPr>
        <p:spPr>
          <a:xfrm>
            <a:off x="9241061" y="296553"/>
            <a:ext cx="2323996" cy="2324003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12"/>
          <p:cNvGrpSpPr/>
          <p:nvPr/>
        </p:nvGrpSpPr>
        <p:grpSpPr>
          <a:xfrm>
            <a:off x="7649791" y="1972199"/>
            <a:ext cx="3443231" cy="3443211"/>
            <a:chOff x="4616075" y="1332525"/>
            <a:chExt cx="1915566" cy="1881022"/>
          </a:xfrm>
        </p:grpSpPr>
        <p:sp>
          <p:nvSpPr>
            <p:cNvPr id="340" name="Google Shape;340;p12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2"/>
          <p:cNvGrpSpPr/>
          <p:nvPr/>
        </p:nvGrpSpPr>
        <p:grpSpPr>
          <a:xfrm>
            <a:off x="7366492" y="1342819"/>
            <a:ext cx="1181708" cy="861613"/>
            <a:chOff x="4468725" y="937901"/>
            <a:chExt cx="656322" cy="478541"/>
          </a:xfrm>
        </p:grpSpPr>
        <p:sp>
          <p:nvSpPr>
            <p:cNvPr id="355" name="Google Shape;355;p12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12"/>
          <p:cNvGrpSpPr/>
          <p:nvPr/>
        </p:nvGrpSpPr>
        <p:grpSpPr>
          <a:xfrm>
            <a:off x="11307604" y="4161927"/>
            <a:ext cx="944683" cy="1158035"/>
            <a:chOff x="6197557" y="3002680"/>
            <a:chExt cx="524678" cy="643174"/>
          </a:xfrm>
        </p:grpSpPr>
        <p:sp>
          <p:nvSpPr>
            <p:cNvPr id="359" name="Google Shape;359;p12"/>
            <p:cNvSpPr/>
            <p:nvPr/>
          </p:nvSpPr>
          <p:spPr>
            <a:xfrm>
              <a:off x="6248807" y="3002680"/>
              <a:ext cx="473428" cy="502222"/>
            </a:xfrm>
            <a:custGeom>
              <a:rect b="b" l="l" r="r" t="t"/>
              <a:pathLst>
                <a:path extrusionOk="0" h="502222" w="473428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6197557" y="3002680"/>
              <a:ext cx="156338" cy="531243"/>
            </a:xfrm>
            <a:custGeom>
              <a:rect b="b" l="l" r="r" t="t"/>
              <a:pathLst>
                <a:path extrusionOk="0" h="531243" w="156338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6312322" y="3195379"/>
              <a:ext cx="409913" cy="450475"/>
            </a:xfrm>
            <a:custGeom>
              <a:rect b="b" l="l" r="r" t="t"/>
              <a:pathLst>
                <a:path extrusionOk="0" h="450475" w="409913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2"/>
          <p:cNvGrpSpPr/>
          <p:nvPr/>
        </p:nvGrpSpPr>
        <p:grpSpPr>
          <a:xfrm>
            <a:off x="10410953" y="-55071"/>
            <a:ext cx="2448183" cy="1397903"/>
            <a:chOff x="6220591" y="624724"/>
            <a:chExt cx="1359724" cy="776397"/>
          </a:xfrm>
        </p:grpSpPr>
        <p:sp>
          <p:nvSpPr>
            <p:cNvPr id="363" name="Google Shape;363;p12"/>
            <p:cNvSpPr/>
            <p:nvPr/>
          </p:nvSpPr>
          <p:spPr>
            <a:xfrm>
              <a:off x="6220591" y="624724"/>
              <a:ext cx="1359724" cy="686349"/>
            </a:xfrm>
            <a:custGeom>
              <a:rect b="b" l="l" r="r" t="t"/>
              <a:pathLst>
                <a:path extrusionOk="0" h="686349" w="1359724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6284859" y="984273"/>
              <a:ext cx="1295270" cy="416848"/>
            </a:xfrm>
            <a:custGeom>
              <a:rect b="b" l="l" r="r" t="t"/>
              <a:pathLst>
                <a:path extrusionOk="0" h="416848" w="129527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6642623" y="1101719"/>
              <a:ext cx="579706" cy="181954"/>
            </a:xfrm>
            <a:custGeom>
              <a:rect b="b" l="l" r="r" t="t"/>
              <a:pathLst>
                <a:path extrusionOk="0" h="181954" w="579706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12"/>
          <p:cNvSpPr/>
          <p:nvPr/>
        </p:nvSpPr>
        <p:spPr>
          <a:xfrm>
            <a:off x="9993199" y="56121"/>
            <a:ext cx="805025" cy="805025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9951335" y="5808861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 txBox="1"/>
          <p:nvPr>
            <p:ph type="title"/>
          </p:nvPr>
        </p:nvSpPr>
        <p:spPr>
          <a:xfrm>
            <a:off x="1128763" y="1685375"/>
            <a:ext cx="58281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9" name="Google Shape;369;p12"/>
          <p:cNvSpPr txBox="1"/>
          <p:nvPr>
            <p:ph idx="1" type="body"/>
          </p:nvPr>
        </p:nvSpPr>
        <p:spPr>
          <a:xfrm>
            <a:off x="1128763" y="2819125"/>
            <a:ext cx="5828100" cy="23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/>
        </p:txBody>
      </p:sp>
      <p:sp>
        <p:nvSpPr>
          <p:cNvPr id="370" name="Google Shape;370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12"/>
          <p:cNvSpPr/>
          <p:nvPr>
            <p:ph idx="2" type="pic"/>
          </p:nvPr>
        </p:nvSpPr>
        <p:spPr>
          <a:xfrm>
            <a:off x="7551600" y="1874000"/>
            <a:ext cx="3639600" cy="36396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12"/>
          <p:cNvSpPr/>
          <p:nvPr/>
        </p:nvSpPr>
        <p:spPr>
          <a:xfrm>
            <a:off x="-777152" y="5319949"/>
            <a:ext cx="2072230" cy="2072236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2"/>
          <p:cNvSpPr/>
          <p:nvPr/>
        </p:nvSpPr>
        <p:spPr>
          <a:xfrm>
            <a:off x="323750" y="241352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1128774" y="-452200"/>
            <a:ext cx="1181365" cy="1181368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12"/>
          <p:cNvGrpSpPr/>
          <p:nvPr/>
        </p:nvGrpSpPr>
        <p:grpSpPr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376" name="Google Shape;376;p12"/>
            <p:cNvSpPr/>
            <p:nvPr/>
          </p:nvSpPr>
          <p:spPr>
            <a:xfrm>
              <a:off x="3790450" y="2942602"/>
              <a:ext cx="1220561" cy="1004254"/>
            </a:xfrm>
            <a:custGeom>
              <a:rect b="b" l="l" r="r" t="t"/>
              <a:pathLst>
                <a:path extrusionOk="0" h="1004254" w="1220561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3985489" y="2922745"/>
              <a:ext cx="1033236" cy="743083"/>
            </a:xfrm>
            <a:custGeom>
              <a:rect b="b" l="l" r="r" t="t"/>
              <a:pathLst>
                <a:path extrusionOk="0" h="743083" w="1033236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4272537" y="3126827"/>
              <a:ext cx="459128" cy="334918"/>
            </a:xfrm>
            <a:custGeom>
              <a:rect b="b" l="l" r="r" t="t"/>
              <a:pathLst>
                <a:path extrusionOk="0" h="334918" w="459128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12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and image left">
  <p:cSld name="ONE_COLUMN_TEXT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13"/>
          <p:cNvSpPr/>
          <p:nvPr/>
        </p:nvSpPr>
        <p:spPr>
          <a:xfrm flipH="1">
            <a:off x="11270114" y="232339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3"/>
          <p:cNvSpPr/>
          <p:nvPr/>
        </p:nvSpPr>
        <p:spPr>
          <a:xfrm flipH="1">
            <a:off x="9890848" y="-461213"/>
            <a:ext cx="1181365" cy="1181368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13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385" name="Google Shape;385;p13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13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389" name="Google Shape;389;p13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13"/>
          <p:cNvSpPr txBox="1"/>
          <p:nvPr>
            <p:ph type="title"/>
          </p:nvPr>
        </p:nvSpPr>
        <p:spPr>
          <a:xfrm>
            <a:off x="7393350" y="509800"/>
            <a:ext cx="4200000" cy="4679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3" name="Google Shape;393;p13"/>
          <p:cNvSpPr txBox="1"/>
          <p:nvPr>
            <p:ph idx="1" type="body"/>
          </p:nvPr>
        </p:nvSpPr>
        <p:spPr>
          <a:xfrm>
            <a:off x="598650" y="5491100"/>
            <a:ext cx="9555000" cy="106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4" name="Google Shape;394;p13"/>
          <p:cNvSpPr txBox="1"/>
          <p:nvPr>
            <p:ph idx="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13"/>
          <p:cNvSpPr/>
          <p:nvPr>
            <p:ph idx="3" type="pic"/>
          </p:nvPr>
        </p:nvSpPr>
        <p:spPr>
          <a:xfrm>
            <a:off x="598650" y="509800"/>
            <a:ext cx="6469500" cy="4679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and image right">
  <p:cSld name="ONE_COLUMN_TEXT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 txBox="1"/>
          <p:nvPr>
            <p:ph type="title"/>
          </p:nvPr>
        </p:nvSpPr>
        <p:spPr>
          <a:xfrm>
            <a:off x="636150" y="772250"/>
            <a:ext cx="5745600" cy="233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8" name="Google Shape;398;p14"/>
          <p:cNvSpPr txBox="1"/>
          <p:nvPr>
            <p:ph idx="1" type="body"/>
          </p:nvPr>
        </p:nvSpPr>
        <p:spPr>
          <a:xfrm>
            <a:off x="636150" y="2971800"/>
            <a:ext cx="5745600" cy="272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99" name="Google Shape;399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14"/>
          <p:cNvSpPr txBox="1"/>
          <p:nvPr>
            <p:ph idx="2" type="sldNum"/>
          </p:nvPr>
        </p:nvSpPr>
        <p:spPr>
          <a:xfrm flipH="1">
            <a:off x="20389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14"/>
          <p:cNvSpPr/>
          <p:nvPr/>
        </p:nvSpPr>
        <p:spPr>
          <a:xfrm>
            <a:off x="247663" y="232339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052687" y="-461213"/>
            <a:ext cx="1181365" cy="1181368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-167544" y="4785465"/>
            <a:ext cx="770785" cy="561999"/>
            <a:chOff x="4468725" y="937901"/>
            <a:chExt cx="656322" cy="478541"/>
          </a:xfrm>
        </p:grpSpPr>
        <p:sp>
          <p:nvSpPr>
            <p:cNvPr id="404" name="Google Shape;404;p14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14"/>
          <p:cNvGrpSpPr/>
          <p:nvPr/>
        </p:nvGrpSpPr>
        <p:grpSpPr>
          <a:xfrm>
            <a:off x="-167552" y="5347469"/>
            <a:ext cx="1976801" cy="1979513"/>
            <a:chOff x="4593392" y="1441589"/>
            <a:chExt cx="1683243" cy="1685552"/>
          </a:xfrm>
        </p:grpSpPr>
        <p:sp>
          <p:nvSpPr>
            <p:cNvPr id="408" name="Google Shape;408;p14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14"/>
          <p:cNvSpPr/>
          <p:nvPr>
            <p:ph idx="3" type="pic"/>
          </p:nvPr>
        </p:nvSpPr>
        <p:spPr>
          <a:xfrm>
            <a:off x="6809375" y="320850"/>
            <a:ext cx="4984500" cy="6216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"/>
          <p:cNvSpPr txBox="1"/>
          <p:nvPr>
            <p:ph type="title"/>
          </p:nvPr>
        </p:nvSpPr>
        <p:spPr>
          <a:xfrm>
            <a:off x="683250" y="2674975"/>
            <a:ext cx="10825500" cy="288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14" name="Google Shape;414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15"/>
          <p:cNvSpPr txBox="1"/>
          <p:nvPr>
            <p:ph idx="1" type="subTitle"/>
          </p:nvPr>
        </p:nvSpPr>
        <p:spPr>
          <a:xfrm>
            <a:off x="683250" y="5560063"/>
            <a:ext cx="10825500" cy="73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416" name="Google Shape;416;p15"/>
          <p:cNvGrpSpPr/>
          <p:nvPr/>
        </p:nvGrpSpPr>
        <p:grpSpPr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417" name="Google Shape;417;p15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15"/>
          <p:cNvSpPr/>
          <p:nvPr/>
        </p:nvSpPr>
        <p:spPr>
          <a:xfrm flipH="1">
            <a:off x="10430470" y="-361799"/>
            <a:ext cx="1019976" cy="1019979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15"/>
          <p:cNvGrpSpPr/>
          <p:nvPr/>
        </p:nvGrpSpPr>
        <p:grpSpPr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433" name="Google Shape;433;p15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5"/>
          <p:cNvGrpSpPr/>
          <p:nvPr/>
        </p:nvGrpSpPr>
        <p:grpSpPr>
          <a:xfrm flipH="1">
            <a:off x="8759551" y="242069"/>
            <a:ext cx="1976801" cy="1979513"/>
            <a:chOff x="4593392" y="1441589"/>
            <a:chExt cx="1683243" cy="1685552"/>
          </a:xfrm>
        </p:grpSpPr>
        <p:sp>
          <p:nvSpPr>
            <p:cNvPr id="437" name="Google Shape;437;p15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dk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6"/>
          <p:cNvGrpSpPr/>
          <p:nvPr/>
        </p:nvGrpSpPr>
        <p:grpSpPr>
          <a:xfrm flipH="1">
            <a:off x="9469697" y="466344"/>
            <a:ext cx="2245810" cy="2245752"/>
            <a:chOff x="4616075" y="1332525"/>
            <a:chExt cx="1915566" cy="1881022"/>
          </a:xfrm>
        </p:grpSpPr>
        <p:sp>
          <p:nvSpPr>
            <p:cNvPr id="442" name="Google Shape;442;p16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16"/>
          <p:cNvSpPr/>
          <p:nvPr/>
        </p:nvSpPr>
        <p:spPr>
          <a:xfrm flipH="1">
            <a:off x="10201870" y="-133199"/>
            <a:ext cx="1019976" cy="1019979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16"/>
          <p:cNvGrpSpPr/>
          <p:nvPr/>
        </p:nvGrpSpPr>
        <p:grpSpPr>
          <a:xfrm flipH="1">
            <a:off x="10944659" y="1179415"/>
            <a:ext cx="770785" cy="561999"/>
            <a:chOff x="4468725" y="937901"/>
            <a:chExt cx="656322" cy="478541"/>
          </a:xfrm>
        </p:grpSpPr>
        <p:sp>
          <p:nvSpPr>
            <p:cNvPr id="458" name="Google Shape;458;p16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16"/>
          <p:cNvGrpSpPr/>
          <p:nvPr/>
        </p:nvGrpSpPr>
        <p:grpSpPr>
          <a:xfrm>
            <a:off x="8530951" y="470669"/>
            <a:ext cx="1976801" cy="1979513"/>
            <a:chOff x="8530951" y="470669"/>
            <a:chExt cx="1976801" cy="1979513"/>
          </a:xfrm>
        </p:grpSpPr>
        <p:sp>
          <p:nvSpPr>
            <p:cNvPr id="462" name="Google Shape;462;p16"/>
            <p:cNvSpPr/>
            <p:nvPr/>
          </p:nvSpPr>
          <p:spPr>
            <a:xfrm flipH="1">
              <a:off x="8530951" y="592244"/>
              <a:ext cx="1917899" cy="1857938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 flipH="1">
              <a:off x="9275512" y="924442"/>
              <a:ext cx="770923" cy="796295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 flipH="1">
              <a:off x="8813467" y="470669"/>
              <a:ext cx="1694285" cy="1707064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6"/>
          <p:cNvSpPr/>
          <p:nvPr/>
        </p:nvSpPr>
        <p:spPr>
          <a:xfrm flipH="1">
            <a:off x="9900616" y="4564864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6"/>
          <p:cNvSpPr/>
          <p:nvPr/>
        </p:nvSpPr>
        <p:spPr>
          <a:xfrm flipH="1">
            <a:off x="10104690" y="6053869"/>
            <a:ext cx="1730086" cy="1730091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16"/>
          <p:cNvGrpSpPr/>
          <p:nvPr/>
        </p:nvGrpSpPr>
        <p:grpSpPr>
          <a:xfrm rot="-868522">
            <a:off x="9757601" y="2760294"/>
            <a:ext cx="1908525" cy="1591316"/>
            <a:chOff x="3790450" y="2922745"/>
            <a:chExt cx="1228275" cy="1024111"/>
          </a:xfrm>
        </p:grpSpPr>
        <p:sp>
          <p:nvSpPr>
            <p:cNvPr id="468" name="Google Shape;468;p16"/>
            <p:cNvSpPr/>
            <p:nvPr/>
          </p:nvSpPr>
          <p:spPr>
            <a:xfrm>
              <a:off x="3790450" y="2942602"/>
              <a:ext cx="1220561" cy="1004254"/>
            </a:xfrm>
            <a:custGeom>
              <a:rect b="b" l="l" r="r" t="t"/>
              <a:pathLst>
                <a:path extrusionOk="0" h="1004254" w="1220561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985489" y="2922745"/>
              <a:ext cx="1033236" cy="743083"/>
            </a:xfrm>
            <a:custGeom>
              <a:rect b="b" l="l" r="r" t="t"/>
              <a:pathLst>
                <a:path extrusionOk="0" h="743083" w="1033236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272537" y="3126827"/>
              <a:ext cx="459128" cy="334918"/>
            </a:xfrm>
            <a:custGeom>
              <a:rect b="b" l="l" r="r" t="t"/>
              <a:pathLst>
                <a:path extrusionOk="0" h="334918" w="459128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16"/>
          <p:cNvSpPr/>
          <p:nvPr/>
        </p:nvSpPr>
        <p:spPr>
          <a:xfrm flipH="1">
            <a:off x="10755917" y="4564885"/>
            <a:ext cx="1148278" cy="1148278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73" name="Google Shape;473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with Caption">
  <p:cSld name="CAPTION_ONLY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/>
          <p:nvPr>
            <p:ph idx="2" type="pic"/>
          </p:nvPr>
        </p:nvSpPr>
        <p:spPr>
          <a:xfrm>
            <a:off x="1875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17"/>
          <p:cNvSpPr txBox="1"/>
          <p:nvPr>
            <p:ph idx="1" type="body"/>
          </p:nvPr>
        </p:nvSpPr>
        <p:spPr>
          <a:xfrm>
            <a:off x="415600" y="4991107"/>
            <a:ext cx="7998300" cy="145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49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/>
        </p:txBody>
      </p:sp>
      <p:sp>
        <p:nvSpPr>
          <p:cNvPr id="477" name="Google Shape;477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18"/>
          <p:cNvSpPr/>
          <p:nvPr/>
        </p:nvSpPr>
        <p:spPr>
          <a:xfrm flipH="1">
            <a:off x="11270114" y="232339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8"/>
          <p:cNvSpPr/>
          <p:nvPr/>
        </p:nvSpPr>
        <p:spPr>
          <a:xfrm flipH="1">
            <a:off x="9890848" y="-461213"/>
            <a:ext cx="1181365" cy="1181368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8"/>
          <p:cNvSpPr/>
          <p:nvPr/>
        </p:nvSpPr>
        <p:spPr>
          <a:xfrm flipH="1">
            <a:off x="365415" y="5863369"/>
            <a:ext cx="1730086" cy="1730091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18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484" name="Google Shape;484;p18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18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488" name="Google Shape;488;p18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18"/>
          <p:cNvSpPr/>
          <p:nvPr/>
        </p:nvSpPr>
        <p:spPr>
          <a:xfrm>
            <a:off x="323750" y="241352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8"/>
          <p:cNvSpPr txBox="1"/>
          <p:nvPr>
            <p:ph idx="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18"/>
          <p:cNvSpPr txBox="1"/>
          <p:nvPr>
            <p:ph hasCustomPrompt="1" type="title"/>
          </p:nvPr>
        </p:nvSpPr>
        <p:spPr>
          <a:xfrm>
            <a:off x="415650" y="1171723"/>
            <a:ext cx="11360700" cy="3368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8"/>
          <p:cNvSpPr txBox="1"/>
          <p:nvPr>
            <p:ph idx="1" type="body"/>
          </p:nvPr>
        </p:nvSpPr>
        <p:spPr>
          <a:xfrm>
            <a:off x="415650" y="4681867"/>
            <a:ext cx="11360700" cy="100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SlidesMania - Do not remove">
  <p:cSld name="BLANK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9" name="Google Shape;499;p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00" name="Google Shape;500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02" name="Google Shape;502;p20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03" name="Google Shape;503;p20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20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20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0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0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508" name="Google Shape;508;p20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65" name="Google Shape;65;p3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3"/>
          <p:cNvSpPr/>
          <p:nvPr/>
        </p:nvSpPr>
        <p:spPr>
          <a:xfrm flipH="1">
            <a:off x="10905909" y="5310937"/>
            <a:ext cx="2072230" cy="2072236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10430470" y="-361799"/>
            <a:ext cx="1019976" cy="1019979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 flipH="1">
            <a:off x="-934826" y="2688137"/>
            <a:ext cx="1752680" cy="1752686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83" name="Google Shape;83;p3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3"/>
          <p:cNvGrpSpPr/>
          <p:nvPr/>
        </p:nvGrpSpPr>
        <p:grpSpPr>
          <a:xfrm>
            <a:off x="105078" y="3699685"/>
            <a:ext cx="712775" cy="873752"/>
            <a:chOff x="6197557" y="3002680"/>
            <a:chExt cx="524678" cy="643174"/>
          </a:xfrm>
        </p:grpSpPr>
        <p:sp>
          <p:nvSpPr>
            <p:cNvPr id="87" name="Google Shape;87;p3"/>
            <p:cNvSpPr/>
            <p:nvPr/>
          </p:nvSpPr>
          <p:spPr>
            <a:xfrm>
              <a:off x="6248807" y="3002680"/>
              <a:ext cx="473428" cy="502222"/>
            </a:xfrm>
            <a:custGeom>
              <a:rect b="b" l="l" r="r" t="t"/>
              <a:pathLst>
                <a:path extrusionOk="0" h="502222" w="473428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197557" y="3002680"/>
              <a:ext cx="156338" cy="531243"/>
            </a:xfrm>
            <a:custGeom>
              <a:rect b="b" l="l" r="r" t="t"/>
              <a:pathLst>
                <a:path extrusionOk="0" h="531243" w="156338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312322" y="3195379"/>
              <a:ext cx="409913" cy="450475"/>
            </a:xfrm>
            <a:custGeom>
              <a:rect b="b" l="l" r="r" t="t"/>
              <a:pathLst>
                <a:path extrusionOk="0" h="450475" w="409913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3"/>
          <p:cNvGrpSpPr/>
          <p:nvPr/>
        </p:nvGrpSpPr>
        <p:grpSpPr>
          <a:xfrm flipH="1">
            <a:off x="8759551" y="242069"/>
            <a:ext cx="1976801" cy="1979513"/>
            <a:chOff x="4593392" y="1441589"/>
            <a:chExt cx="1683243" cy="1685552"/>
          </a:xfrm>
        </p:grpSpPr>
        <p:sp>
          <p:nvSpPr>
            <p:cNvPr id="91" name="Google Shape;91;p3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flipH="1">
            <a:off x="152404" y="3069621"/>
            <a:ext cx="359399" cy="359389"/>
          </a:xfrm>
          <a:custGeom>
            <a:rect b="b" l="l" r="r" t="t"/>
            <a:pathLst>
              <a:path extrusionOk="0" h="264743" w="264751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323750" y="241352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9951335" y="5808861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>
            <p:ph type="title"/>
          </p:nvPr>
        </p:nvSpPr>
        <p:spPr>
          <a:xfrm>
            <a:off x="1614900" y="2944525"/>
            <a:ext cx="8962200" cy="103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1614900" y="3977575"/>
            <a:ext cx="8962200" cy="193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00" name="Google Shape;100;p3"/>
          <p:cNvSpPr/>
          <p:nvPr/>
        </p:nvSpPr>
        <p:spPr>
          <a:xfrm flipH="1">
            <a:off x="8291816" y="1404964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1373700" y="1020577"/>
            <a:ext cx="9444600" cy="88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1373700" y="2192426"/>
            <a:ext cx="9444600" cy="354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04" name="Google Shape;104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4"/>
          <p:cNvSpPr/>
          <p:nvPr/>
        </p:nvSpPr>
        <p:spPr>
          <a:xfrm flipH="1">
            <a:off x="11270114" y="232339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 flipH="1">
            <a:off x="9890848" y="-461213"/>
            <a:ext cx="1181365" cy="1181368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 flipH="1">
            <a:off x="365415" y="5863369"/>
            <a:ext cx="1730086" cy="1730091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4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109" name="Google Shape;109;p4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4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113" name="Google Shape;113;p4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"/>
          <p:cNvSpPr/>
          <p:nvPr/>
        </p:nvSpPr>
        <p:spPr>
          <a:xfrm>
            <a:off x="323750" y="241352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oxes">
  <p:cSld name="CUSTOM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4677525" y="593375"/>
            <a:ext cx="68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>
            <a:off x="5487527" y="1719450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5487527" y="2030097"/>
            <a:ext cx="6084000" cy="4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21" name="Google Shape;121;p5"/>
          <p:cNvSpPr txBox="1"/>
          <p:nvPr>
            <p:ph idx="3" type="subTitle"/>
          </p:nvPr>
        </p:nvSpPr>
        <p:spPr>
          <a:xfrm>
            <a:off x="5487527" y="2477085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5"/>
          <p:cNvSpPr txBox="1"/>
          <p:nvPr>
            <p:ph idx="4" type="body"/>
          </p:nvPr>
        </p:nvSpPr>
        <p:spPr>
          <a:xfrm>
            <a:off x="5487527" y="2787733"/>
            <a:ext cx="6084000" cy="4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23" name="Google Shape;123;p5"/>
          <p:cNvSpPr txBox="1"/>
          <p:nvPr>
            <p:ph idx="5" type="subTitle"/>
          </p:nvPr>
        </p:nvSpPr>
        <p:spPr>
          <a:xfrm>
            <a:off x="5487527" y="3234721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5"/>
          <p:cNvSpPr txBox="1"/>
          <p:nvPr>
            <p:ph idx="6" type="body"/>
          </p:nvPr>
        </p:nvSpPr>
        <p:spPr>
          <a:xfrm>
            <a:off x="5487527" y="3545368"/>
            <a:ext cx="6084000" cy="4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25" name="Google Shape;125;p5"/>
          <p:cNvSpPr txBox="1"/>
          <p:nvPr>
            <p:ph idx="7" type="subTitle"/>
          </p:nvPr>
        </p:nvSpPr>
        <p:spPr>
          <a:xfrm>
            <a:off x="5487527" y="3992356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" name="Google Shape;126;p5"/>
          <p:cNvSpPr txBox="1"/>
          <p:nvPr>
            <p:ph idx="8" type="body"/>
          </p:nvPr>
        </p:nvSpPr>
        <p:spPr>
          <a:xfrm>
            <a:off x="5487527" y="4303004"/>
            <a:ext cx="6084000" cy="4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27" name="Google Shape;127;p5"/>
          <p:cNvSpPr txBox="1"/>
          <p:nvPr>
            <p:ph idx="9" type="subTitle"/>
          </p:nvPr>
        </p:nvSpPr>
        <p:spPr>
          <a:xfrm>
            <a:off x="5487527" y="4749992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5"/>
          <p:cNvSpPr txBox="1"/>
          <p:nvPr>
            <p:ph idx="13" type="body"/>
          </p:nvPr>
        </p:nvSpPr>
        <p:spPr>
          <a:xfrm>
            <a:off x="5487527" y="5060639"/>
            <a:ext cx="6084000" cy="4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29" name="Google Shape;129;p5"/>
          <p:cNvSpPr txBox="1"/>
          <p:nvPr>
            <p:ph idx="14" type="subTitle"/>
          </p:nvPr>
        </p:nvSpPr>
        <p:spPr>
          <a:xfrm>
            <a:off x="5487527" y="5507628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5"/>
          <p:cNvSpPr txBox="1"/>
          <p:nvPr>
            <p:ph idx="15" type="body"/>
          </p:nvPr>
        </p:nvSpPr>
        <p:spPr>
          <a:xfrm>
            <a:off x="5487527" y="5818275"/>
            <a:ext cx="6084000" cy="4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31" name="Google Shape;131;p5"/>
          <p:cNvSpPr/>
          <p:nvPr/>
        </p:nvSpPr>
        <p:spPr>
          <a:xfrm flipH="1">
            <a:off x="2411300" y="5481692"/>
            <a:ext cx="1110354" cy="1110357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 flipH="1">
            <a:off x="1978611" y="692712"/>
            <a:ext cx="1752680" cy="1752686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5"/>
          <p:cNvGrpSpPr/>
          <p:nvPr/>
        </p:nvGrpSpPr>
        <p:grpSpPr>
          <a:xfrm flipH="1">
            <a:off x="644395" y="2270085"/>
            <a:ext cx="2597891" cy="2597879"/>
            <a:chOff x="4616075" y="1332525"/>
            <a:chExt cx="1915566" cy="1881022"/>
          </a:xfrm>
        </p:grpSpPr>
        <p:sp>
          <p:nvSpPr>
            <p:cNvPr id="134" name="Google Shape;134;p5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5"/>
          <p:cNvGrpSpPr/>
          <p:nvPr/>
        </p:nvGrpSpPr>
        <p:grpSpPr>
          <a:xfrm flipH="1">
            <a:off x="2709708" y="2763895"/>
            <a:ext cx="891613" cy="650098"/>
            <a:chOff x="4468725" y="937901"/>
            <a:chExt cx="656322" cy="478541"/>
          </a:xfrm>
        </p:grpSpPr>
        <p:sp>
          <p:nvSpPr>
            <p:cNvPr id="149" name="Google Shape;149;p5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5"/>
          <p:cNvGrpSpPr/>
          <p:nvPr/>
        </p:nvGrpSpPr>
        <p:grpSpPr>
          <a:xfrm flipH="1">
            <a:off x="804128" y="5395135"/>
            <a:ext cx="712775" cy="873752"/>
            <a:chOff x="6197557" y="3002680"/>
            <a:chExt cx="524678" cy="643174"/>
          </a:xfrm>
        </p:grpSpPr>
        <p:sp>
          <p:nvSpPr>
            <p:cNvPr id="153" name="Google Shape;153;p5"/>
            <p:cNvSpPr/>
            <p:nvPr/>
          </p:nvSpPr>
          <p:spPr>
            <a:xfrm>
              <a:off x="6248807" y="3002680"/>
              <a:ext cx="473428" cy="502222"/>
            </a:xfrm>
            <a:custGeom>
              <a:rect b="b" l="l" r="r" t="t"/>
              <a:pathLst>
                <a:path extrusionOk="0" h="502222" w="473428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197557" y="3002680"/>
              <a:ext cx="156338" cy="531243"/>
            </a:xfrm>
            <a:custGeom>
              <a:rect b="b" l="l" r="r" t="t"/>
              <a:pathLst>
                <a:path extrusionOk="0" h="531243" w="156338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6312322" y="3195379"/>
              <a:ext cx="409913" cy="450475"/>
            </a:xfrm>
            <a:custGeom>
              <a:rect b="b" l="l" r="r" t="t"/>
              <a:pathLst>
                <a:path extrusionOk="0" h="450475" w="409913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5"/>
          <p:cNvGrpSpPr/>
          <p:nvPr/>
        </p:nvGrpSpPr>
        <p:grpSpPr>
          <a:xfrm flipH="1">
            <a:off x="337275" y="2846868"/>
            <a:ext cx="2286686" cy="2289823"/>
            <a:chOff x="4593392" y="1441589"/>
            <a:chExt cx="1683243" cy="1685552"/>
          </a:xfrm>
        </p:grpSpPr>
        <p:sp>
          <p:nvSpPr>
            <p:cNvPr id="157" name="Google Shape;157;p5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 flipH="1" rot="2440826">
            <a:off x="557043" y="740550"/>
            <a:ext cx="1847135" cy="1054707"/>
            <a:chOff x="6220591" y="624724"/>
            <a:chExt cx="1359724" cy="776397"/>
          </a:xfrm>
        </p:grpSpPr>
        <p:sp>
          <p:nvSpPr>
            <p:cNvPr id="161" name="Google Shape;161;p5"/>
            <p:cNvSpPr/>
            <p:nvPr/>
          </p:nvSpPr>
          <p:spPr>
            <a:xfrm>
              <a:off x="6220591" y="624724"/>
              <a:ext cx="1359724" cy="686349"/>
            </a:xfrm>
            <a:custGeom>
              <a:rect b="b" l="l" r="r" t="t"/>
              <a:pathLst>
                <a:path extrusionOk="0" h="686349" w="1359724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284859" y="984273"/>
              <a:ext cx="1295270" cy="416848"/>
            </a:xfrm>
            <a:custGeom>
              <a:rect b="b" l="l" r="r" t="t"/>
              <a:pathLst>
                <a:path extrusionOk="0" h="416848" w="129527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642623" y="1101719"/>
              <a:ext cx="579706" cy="181954"/>
            </a:xfrm>
            <a:custGeom>
              <a:rect b="b" l="l" r="r" t="t"/>
              <a:pathLst>
                <a:path extrusionOk="0" h="181954" w="579706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5"/>
          <p:cNvSpPr/>
          <p:nvPr/>
        </p:nvSpPr>
        <p:spPr>
          <a:xfrm flipH="1">
            <a:off x="2053672" y="5733290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 flipH="1">
            <a:off x="2440904" y="572721"/>
            <a:ext cx="359399" cy="359389"/>
          </a:xfrm>
          <a:custGeom>
            <a:rect b="b" l="l" r="r" t="t"/>
            <a:pathLst>
              <a:path extrusionOk="0" h="264743" w="264751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ubtitle and text">
  <p:cSld name="CUSTOM_2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title"/>
          </p:nvPr>
        </p:nvSpPr>
        <p:spPr>
          <a:xfrm>
            <a:off x="5267250" y="1818150"/>
            <a:ext cx="61437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6"/>
          <p:cNvSpPr txBox="1"/>
          <p:nvPr>
            <p:ph idx="1" type="subTitle"/>
          </p:nvPr>
        </p:nvSpPr>
        <p:spPr>
          <a:xfrm>
            <a:off x="5267248" y="3228122"/>
            <a:ext cx="6143700" cy="53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b="1" sz="3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9" name="Google Shape;169;p6"/>
          <p:cNvSpPr txBox="1"/>
          <p:nvPr>
            <p:ph idx="2" type="body"/>
          </p:nvPr>
        </p:nvSpPr>
        <p:spPr>
          <a:xfrm>
            <a:off x="5267260" y="3742051"/>
            <a:ext cx="61437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0" name="Google Shape;170;p6"/>
          <p:cNvGrpSpPr/>
          <p:nvPr/>
        </p:nvGrpSpPr>
        <p:grpSpPr>
          <a:xfrm flipH="1">
            <a:off x="1367519" y="1780818"/>
            <a:ext cx="2597891" cy="2597879"/>
            <a:chOff x="4616075" y="1332525"/>
            <a:chExt cx="1915566" cy="1881022"/>
          </a:xfrm>
        </p:grpSpPr>
        <p:sp>
          <p:nvSpPr>
            <p:cNvPr id="171" name="Google Shape;171;p6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6"/>
          <p:cNvGrpSpPr/>
          <p:nvPr/>
        </p:nvGrpSpPr>
        <p:grpSpPr>
          <a:xfrm flipH="1">
            <a:off x="3287382" y="1305991"/>
            <a:ext cx="891613" cy="650098"/>
            <a:chOff x="4468725" y="937901"/>
            <a:chExt cx="656322" cy="478541"/>
          </a:xfrm>
        </p:grpSpPr>
        <p:sp>
          <p:nvSpPr>
            <p:cNvPr id="186" name="Google Shape;186;p6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6"/>
          <p:cNvGrpSpPr/>
          <p:nvPr/>
        </p:nvGrpSpPr>
        <p:grpSpPr>
          <a:xfrm flipH="1">
            <a:off x="492602" y="3433043"/>
            <a:ext cx="712775" cy="873752"/>
            <a:chOff x="6197557" y="3002680"/>
            <a:chExt cx="524678" cy="643174"/>
          </a:xfrm>
        </p:grpSpPr>
        <p:sp>
          <p:nvSpPr>
            <p:cNvPr id="190" name="Google Shape;190;p6"/>
            <p:cNvSpPr/>
            <p:nvPr/>
          </p:nvSpPr>
          <p:spPr>
            <a:xfrm>
              <a:off x="6248807" y="3002680"/>
              <a:ext cx="473428" cy="502222"/>
            </a:xfrm>
            <a:custGeom>
              <a:rect b="b" l="l" r="r" t="t"/>
              <a:pathLst>
                <a:path extrusionOk="0" h="502222" w="473428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197557" y="3002680"/>
              <a:ext cx="156338" cy="531243"/>
            </a:xfrm>
            <a:custGeom>
              <a:rect b="b" l="l" r="r" t="t"/>
              <a:pathLst>
                <a:path extrusionOk="0" h="531243" w="156338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312322" y="3195379"/>
              <a:ext cx="409913" cy="450475"/>
            </a:xfrm>
            <a:custGeom>
              <a:rect b="b" l="l" r="r" t="t"/>
              <a:pathLst>
                <a:path extrusionOk="0" h="450475" w="409913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6"/>
          <p:cNvSpPr/>
          <p:nvPr/>
        </p:nvSpPr>
        <p:spPr>
          <a:xfrm flipH="1">
            <a:off x="10124948" y="-949152"/>
            <a:ext cx="2905255" cy="2905253"/>
          </a:xfrm>
          <a:custGeom>
            <a:rect b="b" l="l" r="r" t="t"/>
            <a:pathLst>
              <a:path extrusionOk="0" h="2192644" w="2192645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6"/>
          <p:cNvGrpSpPr/>
          <p:nvPr/>
        </p:nvGrpSpPr>
        <p:grpSpPr>
          <a:xfrm flipH="1">
            <a:off x="1526787" y="2016975"/>
            <a:ext cx="2283267" cy="2289816"/>
            <a:chOff x="4593397" y="1441597"/>
            <a:chExt cx="1680726" cy="1685547"/>
          </a:xfrm>
        </p:grpSpPr>
        <p:sp>
          <p:nvSpPr>
            <p:cNvPr id="195" name="Google Shape;195;p6"/>
            <p:cNvSpPr/>
            <p:nvPr/>
          </p:nvSpPr>
          <p:spPr>
            <a:xfrm>
              <a:off x="4636901" y="1545112"/>
              <a:ext cx="1637222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593397" y="1441597"/>
              <a:ext cx="1442681" cy="1464465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6"/>
          <p:cNvGrpSpPr/>
          <p:nvPr/>
        </p:nvGrpSpPr>
        <p:grpSpPr>
          <a:xfrm flipH="1">
            <a:off x="2510395" y="4845101"/>
            <a:ext cx="1668612" cy="1391255"/>
            <a:chOff x="3790450" y="2922745"/>
            <a:chExt cx="1228275" cy="1024111"/>
          </a:xfrm>
        </p:grpSpPr>
        <p:sp>
          <p:nvSpPr>
            <p:cNvPr id="199" name="Google Shape;199;p6"/>
            <p:cNvSpPr/>
            <p:nvPr/>
          </p:nvSpPr>
          <p:spPr>
            <a:xfrm>
              <a:off x="3790450" y="2942602"/>
              <a:ext cx="1220561" cy="1004254"/>
            </a:xfrm>
            <a:custGeom>
              <a:rect b="b" l="l" r="r" t="t"/>
              <a:pathLst>
                <a:path extrusionOk="0" h="1004254" w="1220561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3985489" y="2922745"/>
              <a:ext cx="1033236" cy="743083"/>
            </a:xfrm>
            <a:custGeom>
              <a:rect b="b" l="l" r="r" t="t"/>
              <a:pathLst>
                <a:path extrusionOk="0" h="743083" w="1033236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4272537" y="3126827"/>
              <a:ext cx="459128" cy="334918"/>
            </a:xfrm>
            <a:custGeom>
              <a:rect b="b" l="l" r="r" t="t"/>
              <a:pathLst>
                <a:path extrusionOk="0" h="334918" w="459128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6"/>
          <p:cNvGrpSpPr/>
          <p:nvPr/>
        </p:nvGrpSpPr>
        <p:grpSpPr>
          <a:xfrm flipH="1">
            <a:off x="34725" y="251265"/>
            <a:ext cx="1847185" cy="1054735"/>
            <a:chOff x="6220591" y="624724"/>
            <a:chExt cx="1359724" cy="776397"/>
          </a:xfrm>
        </p:grpSpPr>
        <p:sp>
          <p:nvSpPr>
            <p:cNvPr id="203" name="Google Shape;203;p6"/>
            <p:cNvSpPr/>
            <p:nvPr/>
          </p:nvSpPr>
          <p:spPr>
            <a:xfrm>
              <a:off x="6220591" y="624724"/>
              <a:ext cx="1359724" cy="686349"/>
            </a:xfrm>
            <a:custGeom>
              <a:rect b="b" l="l" r="r" t="t"/>
              <a:pathLst>
                <a:path extrusionOk="0" h="686349" w="1359724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6284859" y="984273"/>
              <a:ext cx="1295270" cy="416848"/>
            </a:xfrm>
            <a:custGeom>
              <a:rect b="b" l="l" r="r" t="t"/>
              <a:pathLst>
                <a:path extrusionOk="0" h="416848" w="129527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6642623" y="1101719"/>
              <a:ext cx="579706" cy="181954"/>
            </a:xfrm>
            <a:custGeom>
              <a:rect b="b" l="l" r="r" t="t"/>
              <a:pathLst>
                <a:path extrusionOk="0" h="181954" w="579706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6"/>
          <p:cNvSpPr/>
          <p:nvPr/>
        </p:nvSpPr>
        <p:spPr>
          <a:xfrm flipH="1">
            <a:off x="4383378" y="2547555"/>
            <a:ext cx="359399" cy="359389"/>
          </a:xfrm>
          <a:custGeom>
            <a:rect b="b" l="l" r="r" t="t"/>
            <a:pathLst>
              <a:path extrusionOk="0" h="264743" w="264751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 flipH="1">
            <a:off x="11091434" y="859395"/>
            <a:ext cx="417626" cy="417632"/>
          </a:xfrm>
          <a:custGeom>
            <a:rect b="b" l="l" r="r" t="t"/>
            <a:pathLst>
              <a:path extrusionOk="0" h="264743" w="264739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/>
          <p:nvPr/>
        </p:nvSpPr>
        <p:spPr>
          <a:xfrm flipH="1">
            <a:off x="1589996" y="335161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6"/>
          <p:cNvGrpSpPr/>
          <p:nvPr/>
        </p:nvGrpSpPr>
        <p:grpSpPr>
          <a:xfrm flipH="1" rot="-3039638">
            <a:off x="544803" y="5077234"/>
            <a:ext cx="1382219" cy="789242"/>
            <a:chOff x="6220591" y="624724"/>
            <a:chExt cx="1359724" cy="776397"/>
          </a:xfrm>
        </p:grpSpPr>
        <p:sp>
          <p:nvSpPr>
            <p:cNvPr id="210" name="Google Shape;210;p6"/>
            <p:cNvSpPr/>
            <p:nvPr/>
          </p:nvSpPr>
          <p:spPr>
            <a:xfrm>
              <a:off x="6220591" y="624724"/>
              <a:ext cx="1359724" cy="686349"/>
            </a:xfrm>
            <a:custGeom>
              <a:rect b="b" l="l" r="r" t="t"/>
              <a:pathLst>
                <a:path extrusionOk="0" h="686349" w="1359724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284859" y="984273"/>
              <a:ext cx="1295270" cy="416848"/>
            </a:xfrm>
            <a:custGeom>
              <a:rect b="b" l="l" r="r" t="t"/>
              <a:pathLst>
                <a:path extrusionOk="0" h="416848" w="129527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642623" y="1101719"/>
              <a:ext cx="579706" cy="181954"/>
            </a:xfrm>
            <a:custGeom>
              <a:rect b="b" l="l" r="r" t="t"/>
              <a:pathLst>
                <a:path extrusionOk="0" h="181954" w="579706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6"/>
          <p:cNvSpPr/>
          <p:nvPr/>
        </p:nvSpPr>
        <p:spPr>
          <a:xfrm flipH="1">
            <a:off x="1592071" y="5808861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 flipH="1">
            <a:off x="494528" y="6236355"/>
            <a:ext cx="359399" cy="359389"/>
          </a:xfrm>
          <a:custGeom>
            <a:rect b="b" l="l" r="r" t="t"/>
            <a:pathLst>
              <a:path extrusionOk="0" h="264743" w="264751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oxes">
  <p:cSld name="CUSTOM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"/>
          <p:cNvSpPr txBox="1"/>
          <p:nvPr>
            <p:ph type="title"/>
          </p:nvPr>
        </p:nvSpPr>
        <p:spPr>
          <a:xfrm>
            <a:off x="444675" y="577600"/>
            <a:ext cx="82215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17" name="Google Shape;217;p7"/>
          <p:cNvSpPr txBox="1"/>
          <p:nvPr>
            <p:ph idx="1" type="subTitle"/>
          </p:nvPr>
        </p:nvSpPr>
        <p:spPr>
          <a:xfrm>
            <a:off x="1063797" y="1953000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18" name="Google Shape;218;p7"/>
          <p:cNvSpPr txBox="1"/>
          <p:nvPr>
            <p:ph idx="2" type="body"/>
          </p:nvPr>
        </p:nvSpPr>
        <p:spPr>
          <a:xfrm>
            <a:off x="1063829" y="2517456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19" name="Google Shape;219;p7"/>
          <p:cNvSpPr txBox="1"/>
          <p:nvPr>
            <p:ph idx="3" type="subTitle"/>
          </p:nvPr>
        </p:nvSpPr>
        <p:spPr>
          <a:xfrm>
            <a:off x="5168585" y="1953000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20" name="Google Shape;220;p7"/>
          <p:cNvSpPr txBox="1"/>
          <p:nvPr>
            <p:ph idx="4" type="body"/>
          </p:nvPr>
        </p:nvSpPr>
        <p:spPr>
          <a:xfrm>
            <a:off x="5168623" y="2517456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21" name="Google Shape;221;p7"/>
          <p:cNvSpPr txBox="1"/>
          <p:nvPr>
            <p:ph idx="5" type="subTitle"/>
          </p:nvPr>
        </p:nvSpPr>
        <p:spPr>
          <a:xfrm>
            <a:off x="1063724" y="4418146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22" name="Google Shape;222;p7"/>
          <p:cNvSpPr txBox="1"/>
          <p:nvPr>
            <p:ph idx="6" type="body"/>
          </p:nvPr>
        </p:nvSpPr>
        <p:spPr>
          <a:xfrm>
            <a:off x="1063768" y="4982602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23" name="Google Shape;223;p7"/>
          <p:cNvSpPr txBox="1"/>
          <p:nvPr>
            <p:ph idx="7" type="body"/>
          </p:nvPr>
        </p:nvSpPr>
        <p:spPr>
          <a:xfrm>
            <a:off x="5168563" y="4982602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24" name="Google Shape;224;p7"/>
          <p:cNvSpPr txBox="1"/>
          <p:nvPr>
            <p:ph idx="8" type="subTitle"/>
          </p:nvPr>
        </p:nvSpPr>
        <p:spPr>
          <a:xfrm>
            <a:off x="5168525" y="4418146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25" name="Google Shape;225;p7"/>
          <p:cNvSpPr/>
          <p:nvPr/>
        </p:nvSpPr>
        <p:spPr>
          <a:xfrm>
            <a:off x="8757462" y="5481679"/>
            <a:ext cx="1110354" cy="1110357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8547825" y="692699"/>
            <a:ext cx="1752680" cy="1752686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7"/>
          <p:cNvGrpSpPr/>
          <p:nvPr/>
        </p:nvGrpSpPr>
        <p:grpSpPr>
          <a:xfrm>
            <a:off x="9036830" y="2270073"/>
            <a:ext cx="2597891" cy="2597879"/>
            <a:chOff x="4616075" y="1332525"/>
            <a:chExt cx="1915566" cy="1881022"/>
          </a:xfrm>
        </p:grpSpPr>
        <p:sp>
          <p:nvSpPr>
            <p:cNvPr id="228" name="Google Shape;228;p7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7"/>
          <p:cNvGrpSpPr/>
          <p:nvPr/>
        </p:nvGrpSpPr>
        <p:grpSpPr>
          <a:xfrm>
            <a:off x="8677795" y="2763882"/>
            <a:ext cx="891613" cy="650098"/>
            <a:chOff x="4468725" y="937901"/>
            <a:chExt cx="656322" cy="478541"/>
          </a:xfrm>
        </p:grpSpPr>
        <p:sp>
          <p:nvSpPr>
            <p:cNvPr id="243" name="Google Shape;243;p7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10762214" y="5395122"/>
            <a:ext cx="712775" cy="873752"/>
            <a:chOff x="6197557" y="3002680"/>
            <a:chExt cx="524678" cy="643174"/>
          </a:xfrm>
        </p:grpSpPr>
        <p:sp>
          <p:nvSpPr>
            <p:cNvPr id="247" name="Google Shape;247;p7"/>
            <p:cNvSpPr/>
            <p:nvPr/>
          </p:nvSpPr>
          <p:spPr>
            <a:xfrm>
              <a:off x="6248807" y="3002680"/>
              <a:ext cx="473428" cy="502222"/>
            </a:xfrm>
            <a:custGeom>
              <a:rect b="b" l="l" r="r" t="t"/>
              <a:pathLst>
                <a:path extrusionOk="0" h="502222" w="473428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6197557" y="3002680"/>
              <a:ext cx="156338" cy="531243"/>
            </a:xfrm>
            <a:custGeom>
              <a:rect b="b" l="l" r="r" t="t"/>
              <a:pathLst>
                <a:path extrusionOk="0" h="531243" w="156338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6312322" y="3195379"/>
              <a:ext cx="409913" cy="450475"/>
            </a:xfrm>
            <a:custGeom>
              <a:rect b="b" l="l" r="r" t="t"/>
              <a:pathLst>
                <a:path extrusionOk="0" h="450475" w="409913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7"/>
          <p:cNvGrpSpPr/>
          <p:nvPr/>
        </p:nvGrpSpPr>
        <p:grpSpPr>
          <a:xfrm>
            <a:off x="9655155" y="2846855"/>
            <a:ext cx="2286686" cy="2289823"/>
            <a:chOff x="4593392" y="1441589"/>
            <a:chExt cx="1683243" cy="1685552"/>
          </a:xfrm>
        </p:grpSpPr>
        <p:sp>
          <p:nvSpPr>
            <p:cNvPr id="251" name="Google Shape;251;p7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7"/>
          <p:cNvGrpSpPr/>
          <p:nvPr/>
        </p:nvGrpSpPr>
        <p:grpSpPr>
          <a:xfrm rot="-2440826">
            <a:off x="9874938" y="740537"/>
            <a:ext cx="1847135" cy="1054707"/>
            <a:chOff x="6220591" y="624724"/>
            <a:chExt cx="1359724" cy="776397"/>
          </a:xfrm>
        </p:grpSpPr>
        <p:sp>
          <p:nvSpPr>
            <p:cNvPr id="255" name="Google Shape;255;p7"/>
            <p:cNvSpPr/>
            <p:nvPr/>
          </p:nvSpPr>
          <p:spPr>
            <a:xfrm>
              <a:off x="6220591" y="624724"/>
              <a:ext cx="1359724" cy="686349"/>
            </a:xfrm>
            <a:custGeom>
              <a:rect b="b" l="l" r="r" t="t"/>
              <a:pathLst>
                <a:path extrusionOk="0" h="686349" w="1359724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6284859" y="984273"/>
              <a:ext cx="1295270" cy="416848"/>
            </a:xfrm>
            <a:custGeom>
              <a:rect b="b" l="l" r="r" t="t"/>
              <a:pathLst>
                <a:path extrusionOk="0" h="416848" w="129527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6642623" y="1101719"/>
              <a:ext cx="579706" cy="181954"/>
            </a:xfrm>
            <a:custGeom>
              <a:rect b="b" l="l" r="r" t="t"/>
              <a:pathLst>
                <a:path extrusionOk="0" h="181954" w="579706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"/>
          <p:cNvSpPr/>
          <p:nvPr/>
        </p:nvSpPr>
        <p:spPr>
          <a:xfrm>
            <a:off x="9618322" y="5733278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9478813" y="572709"/>
            <a:ext cx="359399" cy="359389"/>
          </a:xfrm>
          <a:custGeom>
            <a:rect b="b" l="l" r="r" t="t"/>
            <a:pathLst>
              <a:path extrusionOk="0" h="264743" w="264751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8"/>
          <p:cNvSpPr/>
          <p:nvPr/>
        </p:nvSpPr>
        <p:spPr>
          <a:xfrm flipH="1">
            <a:off x="11270114" y="232339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/>
          <p:nvPr/>
        </p:nvSpPr>
        <p:spPr>
          <a:xfrm flipH="1">
            <a:off x="9890848" y="-461213"/>
            <a:ext cx="1181365" cy="1181368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"/>
          <p:cNvSpPr/>
          <p:nvPr/>
        </p:nvSpPr>
        <p:spPr>
          <a:xfrm flipH="1">
            <a:off x="365415" y="5863369"/>
            <a:ext cx="1730086" cy="1730091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8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266" name="Google Shape;266;p8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8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270" name="Google Shape;270;p8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323750" y="241352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 txBox="1"/>
          <p:nvPr>
            <p:ph type="title"/>
          </p:nvPr>
        </p:nvSpPr>
        <p:spPr>
          <a:xfrm>
            <a:off x="1023125" y="877838"/>
            <a:ext cx="10145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5" name="Google Shape;275;p8"/>
          <p:cNvSpPr txBox="1"/>
          <p:nvPr>
            <p:ph idx="1" type="body"/>
          </p:nvPr>
        </p:nvSpPr>
        <p:spPr>
          <a:xfrm>
            <a:off x="1023113" y="2133550"/>
            <a:ext cx="47628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76" name="Google Shape;276;p8"/>
          <p:cNvSpPr txBox="1"/>
          <p:nvPr>
            <p:ph idx="2" type="body"/>
          </p:nvPr>
        </p:nvSpPr>
        <p:spPr>
          <a:xfrm>
            <a:off x="6406088" y="2133550"/>
            <a:ext cx="47628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77" name="Google Shape;277;p8"/>
          <p:cNvSpPr txBox="1"/>
          <p:nvPr>
            <p:ph idx="3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 txBox="1"/>
          <p:nvPr>
            <p:ph type="title"/>
          </p:nvPr>
        </p:nvSpPr>
        <p:spPr>
          <a:xfrm>
            <a:off x="659700" y="603600"/>
            <a:ext cx="10872600" cy="86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80" name="Google Shape;280;p9"/>
          <p:cNvSpPr txBox="1"/>
          <p:nvPr>
            <p:ph idx="1" type="body"/>
          </p:nvPr>
        </p:nvSpPr>
        <p:spPr>
          <a:xfrm>
            <a:off x="659650" y="3826963"/>
            <a:ext cx="33150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1" name="Google Shape;281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9"/>
          <p:cNvSpPr txBox="1"/>
          <p:nvPr>
            <p:ph idx="2" type="subTitle"/>
          </p:nvPr>
        </p:nvSpPr>
        <p:spPr>
          <a:xfrm>
            <a:off x="659663" y="3193600"/>
            <a:ext cx="3315000" cy="63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9"/>
          <p:cNvSpPr txBox="1"/>
          <p:nvPr>
            <p:ph idx="3" type="body"/>
          </p:nvPr>
        </p:nvSpPr>
        <p:spPr>
          <a:xfrm>
            <a:off x="4438488" y="3826975"/>
            <a:ext cx="33150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4" name="Google Shape;284;p9"/>
          <p:cNvSpPr txBox="1"/>
          <p:nvPr>
            <p:ph idx="4" type="subTitle"/>
          </p:nvPr>
        </p:nvSpPr>
        <p:spPr>
          <a:xfrm>
            <a:off x="4438500" y="3193605"/>
            <a:ext cx="3315000" cy="63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5" name="Google Shape;285;p9"/>
          <p:cNvSpPr txBox="1"/>
          <p:nvPr>
            <p:ph idx="5" type="body"/>
          </p:nvPr>
        </p:nvSpPr>
        <p:spPr>
          <a:xfrm>
            <a:off x="8217327" y="3826963"/>
            <a:ext cx="3315000" cy="24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20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6" name="Google Shape;286;p9"/>
          <p:cNvSpPr txBox="1"/>
          <p:nvPr>
            <p:ph idx="6" type="subTitle"/>
          </p:nvPr>
        </p:nvSpPr>
        <p:spPr>
          <a:xfrm>
            <a:off x="8217338" y="3193600"/>
            <a:ext cx="3315000" cy="63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7" name="Google Shape;287;p9"/>
          <p:cNvSpPr/>
          <p:nvPr/>
        </p:nvSpPr>
        <p:spPr>
          <a:xfrm flipH="1">
            <a:off x="11270114" y="232339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/>
          <p:nvPr/>
        </p:nvSpPr>
        <p:spPr>
          <a:xfrm flipH="1">
            <a:off x="9890848" y="-461213"/>
            <a:ext cx="1181365" cy="1181368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"/>
          <p:cNvSpPr/>
          <p:nvPr/>
        </p:nvSpPr>
        <p:spPr>
          <a:xfrm>
            <a:off x="323750" y="241352"/>
            <a:ext cx="607123" cy="607123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"/>
          <p:cNvSpPr/>
          <p:nvPr/>
        </p:nvSpPr>
        <p:spPr>
          <a:xfrm flipH="1">
            <a:off x="159222" y="6172023"/>
            <a:ext cx="1090987" cy="1090990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AND_TWO_COLUMNS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/>
          <p:nvPr>
            <p:ph type="title"/>
          </p:nvPr>
        </p:nvSpPr>
        <p:spPr>
          <a:xfrm>
            <a:off x="1160550" y="1060800"/>
            <a:ext cx="10264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93" name="Google Shape;293;p10"/>
          <p:cNvSpPr txBox="1"/>
          <p:nvPr>
            <p:ph idx="1" type="body"/>
          </p:nvPr>
        </p:nvSpPr>
        <p:spPr>
          <a:xfrm>
            <a:off x="1160550" y="4961940"/>
            <a:ext cx="27231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4" name="Google Shape;294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10"/>
          <p:cNvSpPr txBox="1"/>
          <p:nvPr>
            <p:ph idx="2" type="subTitle"/>
          </p:nvPr>
        </p:nvSpPr>
        <p:spPr>
          <a:xfrm>
            <a:off x="1160550" y="2979925"/>
            <a:ext cx="1417500" cy="1305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p10"/>
          <p:cNvSpPr txBox="1"/>
          <p:nvPr>
            <p:ph idx="3" type="body"/>
          </p:nvPr>
        </p:nvSpPr>
        <p:spPr>
          <a:xfrm>
            <a:off x="4455010" y="4961939"/>
            <a:ext cx="27231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7" name="Google Shape;297;p10"/>
          <p:cNvSpPr txBox="1"/>
          <p:nvPr>
            <p:ph idx="4" type="subTitle"/>
          </p:nvPr>
        </p:nvSpPr>
        <p:spPr>
          <a:xfrm>
            <a:off x="4455006" y="2979935"/>
            <a:ext cx="1417500" cy="1305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8" name="Google Shape;298;p10"/>
          <p:cNvSpPr txBox="1"/>
          <p:nvPr>
            <p:ph idx="5" type="body"/>
          </p:nvPr>
        </p:nvSpPr>
        <p:spPr>
          <a:xfrm>
            <a:off x="7749486" y="4961955"/>
            <a:ext cx="2723100" cy="88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9" name="Google Shape;299;p10"/>
          <p:cNvSpPr txBox="1"/>
          <p:nvPr>
            <p:ph idx="6" type="subTitle"/>
          </p:nvPr>
        </p:nvSpPr>
        <p:spPr>
          <a:xfrm>
            <a:off x="7749462" y="2979925"/>
            <a:ext cx="1417500" cy="1305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0" name="Google Shape;300;p10"/>
          <p:cNvSpPr txBox="1"/>
          <p:nvPr>
            <p:ph idx="7" type="subTitle"/>
          </p:nvPr>
        </p:nvSpPr>
        <p:spPr>
          <a:xfrm>
            <a:off x="1160550" y="4507450"/>
            <a:ext cx="27231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1" name="Google Shape;301;p10"/>
          <p:cNvSpPr txBox="1"/>
          <p:nvPr>
            <p:ph idx="8" type="subTitle"/>
          </p:nvPr>
        </p:nvSpPr>
        <p:spPr>
          <a:xfrm>
            <a:off x="4454989" y="4507438"/>
            <a:ext cx="27231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" name="Google Shape;302;p10"/>
          <p:cNvSpPr txBox="1"/>
          <p:nvPr>
            <p:ph idx="9" type="subTitle"/>
          </p:nvPr>
        </p:nvSpPr>
        <p:spPr>
          <a:xfrm>
            <a:off x="7749461" y="4507450"/>
            <a:ext cx="2723100" cy="53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03" name="Google Shape;303;p10"/>
          <p:cNvGrpSpPr/>
          <p:nvPr/>
        </p:nvGrpSpPr>
        <p:grpSpPr>
          <a:xfrm flipH="1">
            <a:off x="10087470" y="288279"/>
            <a:ext cx="1864421" cy="1864281"/>
            <a:chOff x="4616075" y="1332525"/>
            <a:chExt cx="1915566" cy="1881022"/>
          </a:xfrm>
        </p:grpSpPr>
        <p:sp>
          <p:nvSpPr>
            <p:cNvPr id="304" name="Google Shape;304;p10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10"/>
          <p:cNvSpPr/>
          <p:nvPr/>
        </p:nvSpPr>
        <p:spPr>
          <a:xfrm flipH="1">
            <a:off x="10696509" y="-209400"/>
            <a:ext cx="845676" cy="845679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0"/>
          <p:cNvGrpSpPr/>
          <p:nvPr/>
        </p:nvGrpSpPr>
        <p:grpSpPr>
          <a:xfrm flipH="1">
            <a:off x="11312263" y="880242"/>
            <a:ext cx="639848" cy="466530"/>
            <a:chOff x="4468725" y="937901"/>
            <a:chExt cx="656322" cy="478541"/>
          </a:xfrm>
        </p:grpSpPr>
        <p:sp>
          <p:nvSpPr>
            <p:cNvPr id="320" name="Google Shape;320;p10"/>
            <p:cNvSpPr/>
            <p:nvPr/>
          </p:nvSpPr>
          <p:spPr>
            <a:xfrm>
              <a:off x="4469534" y="937901"/>
              <a:ext cx="655513" cy="397461"/>
            </a:xfrm>
            <a:custGeom>
              <a:rect b="b" l="l" r="r" t="t"/>
              <a:pathLst>
                <a:path extrusionOk="0" h="397461" w="655513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4468725" y="1087913"/>
              <a:ext cx="468570" cy="328529"/>
            </a:xfrm>
            <a:custGeom>
              <a:rect b="b" l="l" r="r" t="t"/>
              <a:pathLst>
                <a:path extrusionOk="0" h="328529" w="46857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4859530" y="1097086"/>
              <a:ext cx="265516" cy="319356"/>
            </a:xfrm>
            <a:custGeom>
              <a:rect b="b" l="l" r="r" t="t"/>
              <a:pathLst>
                <a:path extrusionOk="0" h="319356" w="265516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10"/>
          <p:cNvGrpSpPr/>
          <p:nvPr/>
        </p:nvGrpSpPr>
        <p:grpSpPr>
          <a:xfrm flipH="1">
            <a:off x="9308548" y="291850"/>
            <a:ext cx="1640994" cy="1643245"/>
            <a:chOff x="4593392" y="1441589"/>
            <a:chExt cx="1683243" cy="1685552"/>
          </a:xfrm>
        </p:grpSpPr>
        <p:sp>
          <p:nvSpPr>
            <p:cNvPr id="324" name="Google Shape;324;p10"/>
            <p:cNvSpPr/>
            <p:nvPr/>
          </p:nvSpPr>
          <p:spPr>
            <a:xfrm>
              <a:off x="4643547" y="1545109"/>
              <a:ext cx="1633088" cy="1582032"/>
            </a:xfrm>
            <a:custGeom>
              <a:rect b="b" l="l" r="r" t="t"/>
              <a:pathLst>
                <a:path extrusionOk="0" h="1582032" w="165376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4593392" y="1441589"/>
              <a:ext cx="1442681" cy="1453563"/>
            </a:xfrm>
            <a:custGeom>
              <a:rect b="b" l="l" r="r" t="t"/>
              <a:pathLst>
                <a:path extrusionOk="0" h="1453563" w="1442681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4986203" y="1827976"/>
              <a:ext cx="656440" cy="678044"/>
            </a:xfrm>
            <a:custGeom>
              <a:rect b="b" l="l" r="r" t="t"/>
              <a:pathLst>
                <a:path extrusionOk="0" h="656701" w="651553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0"/>
          <p:cNvSpPr/>
          <p:nvPr/>
        </p:nvSpPr>
        <p:spPr>
          <a:xfrm flipH="1">
            <a:off x="8919775" y="1257296"/>
            <a:ext cx="504259" cy="504259"/>
          </a:xfrm>
          <a:custGeom>
            <a:rect b="b" l="l" r="r" t="t"/>
            <a:pathLst>
              <a:path extrusionOk="0" h="447236" w="447236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/>
          <p:nvPr/>
        </p:nvSpPr>
        <p:spPr>
          <a:xfrm flipH="1">
            <a:off x="11013159" y="6038673"/>
            <a:ext cx="1090987" cy="1090990"/>
          </a:xfrm>
          <a:custGeom>
            <a:rect b="b" l="l" r="r" t="t"/>
            <a:pathLst>
              <a:path extrusionOk="0" h="1291113" w="1291109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.png"/><Relationship Id="rId5" Type="http://schemas.openxmlformats.org/officeDocument/2006/relationships/image" Target="../media/image37.jpg"/><Relationship Id="rId6" Type="http://schemas.openxmlformats.org/officeDocument/2006/relationships/image" Target="../media/image2.jp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9.jpg"/><Relationship Id="rId5" Type="http://schemas.openxmlformats.org/officeDocument/2006/relationships/image" Target="../media/image9.jpg"/><Relationship Id="rId6" Type="http://schemas.openxmlformats.org/officeDocument/2006/relationships/image" Target="../media/image38.jpg"/><Relationship Id="rId7" Type="http://schemas.openxmlformats.org/officeDocument/2006/relationships/image" Target="../media/image3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hyperlink" Target="https://github.com/htmw/2024S-Kodak/wiki" TargetMode="External"/><Relationship Id="rId5" Type="http://schemas.openxmlformats.org/officeDocument/2006/relationships/hyperlink" Target="https://github.com/htmw/2024S-Kodak/wiki" TargetMode="External"/><Relationship Id="rId6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1"/>
          <p:cNvSpPr txBox="1"/>
          <p:nvPr>
            <p:ph type="ctrTitle"/>
          </p:nvPr>
        </p:nvSpPr>
        <p:spPr>
          <a:xfrm>
            <a:off x="159075" y="2120300"/>
            <a:ext cx="8011500" cy="1179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510"/>
              <a:t>S</a:t>
            </a:r>
            <a:r>
              <a:rPr lang="en" sz="7510"/>
              <a:t>martHire</a:t>
            </a:r>
            <a:r>
              <a:rPr lang="en" sz="7510"/>
              <a:t>PRO</a:t>
            </a:r>
            <a:endParaRPr sz="7510"/>
          </a:p>
        </p:txBody>
      </p:sp>
      <p:sp>
        <p:nvSpPr>
          <p:cNvPr id="514" name="Google Shape;514;p21"/>
          <p:cNvSpPr txBox="1"/>
          <p:nvPr>
            <p:ph idx="1" type="subTitle"/>
          </p:nvPr>
        </p:nvSpPr>
        <p:spPr>
          <a:xfrm>
            <a:off x="912825" y="3751850"/>
            <a:ext cx="6504000" cy="5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Kodak</a:t>
            </a:r>
            <a:endParaRPr/>
          </a:p>
        </p:txBody>
      </p:sp>
      <p:pic>
        <p:nvPicPr>
          <p:cNvPr id="515" name="Google Shape;5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907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415525" cy="15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0"/>
          <p:cNvSpPr txBox="1"/>
          <p:nvPr>
            <p:ph type="title"/>
          </p:nvPr>
        </p:nvSpPr>
        <p:spPr>
          <a:xfrm>
            <a:off x="126200" y="51950"/>
            <a:ext cx="11244600" cy="99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oppins"/>
                <a:ea typeface="Poppins"/>
                <a:cs typeface="Poppins"/>
                <a:sym typeface="Poppins"/>
              </a:rPr>
              <a:t>Audrey, Film editor</a:t>
            </a:r>
            <a:endParaRPr sz="4000">
              <a:highlight>
                <a:schemeClr val="lt1"/>
              </a:highlight>
            </a:endParaRPr>
          </a:p>
        </p:txBody>
      </p:sp>
      <p:sp>
        <p:nvSpPr>
          <p:cNvPr id="616" name="Google Shape;616;p30"/>
          <p:cNvSpPr txBox="1"/>
          <p:nvPr>
            <p:ph idx="1" type="body"/>
          </p:nvPr>
        </p:nvSpPr>
        <p:spPr>
          <a:xfrm>
            <a:off x="5722400" y="1200375"/>
            <a:ext cx="6416400" cy="55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●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Demographics: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Age: 24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Location: Amsterdam, Netherlands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Education: Bachelor of Arts in Film and Screen studies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Experience: none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●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Skills and Qualifications: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Proficient in adobe suites, and some Avid video editing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Experience with filming with 16mm camera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Strong communication and problem-solving skills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Great teamwork abilities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●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Goals and Needs: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Searching for a full time opportunity that uses her degree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To have a personal assistant-like tool that will suggests as many jobs as there are in the market for her to aggressively apply right after college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7" name="Google Shape;6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00" y="1332363"/>
            <a:ext cx="5369875" cy="48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415525" cy="15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1"/>
          <p:cNvSpPr txBox="1"/>
          <p:nvPr>
            <p:ph type="title"/>
          </p:nvPr>
        </p:nvSpPr>
        <p:spPr>
          <a:xfrm>
            <a:off x="159575" y="85350"/>
            <a:ext cx="11244600" cy="99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oppins"/>
                <a:ea typeface="Poppins"/>
                <a:cs typeface="Poppins"/>
                <a:sym typeface="Poppins"/>
              </a:rPr>
              <a:t>Daiman, Technical Support Assistant</a:t>
            </a:r>
            <a:endParaRPr sz="4000"/>
          </a:p>
        </p:txBody>
      </p:sp>
      <p:sp>
        <p:nvSpPr>
          <p:cNvPr id="624" name="Google Shape;624;p31"/>
          <p:cNvSpPr txBox="1"/>
          <p:nvPr>
            <p:ph idx="1" type="body"/>
          </p:nvPr>
        </p:nvSpPr>
        <p:spPr>
          <a:xfrm>
            <a:off x="5851800" y="1036000"/>
            <a:ext cx="6416400" cy="55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●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Demographics: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Age: 27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Location: Birmingham, UK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Education: Bachelor's Degree in Information Technology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Experience: 2 yrs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●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Skills and Qualifications: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Experience in Technical Support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Certified AWS CPP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100 hrs plus Data Science courses completed on Datacamp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Competed in multiple hackathons based on machine learning on HackerEarth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●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Goals and Needs: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Determine to change career paths from technical support to a career in Data science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After countless unfruitful applications, looking job recommendations that encapsulates all his recently acquired skills</a:t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5" name="Google Shape;6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75" y="1188725"/>
            <a:ext cx="5722401" cy="47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 txBox="1"/>
          <p:nvPr>
            <p:ph type="title"/>
          </p:nvPr>
        </p:nvSpPr>
        <p:spPr>
          <a:xfrm>
            <a:off x="1373700" y="532902"/>
            <a:ext cx="9444600" cy="88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</a:t>
            </a:r>
            <a:r>
              <a:rPr lang="en" sz="5000"/>
              <a:t>MVP</a:t>
            </a:r>
            <a:endParaRPr sz="5000"/>
          </a:p>
        </p:txBody>
      </p:sp>
      <p:sp>
        <p:nvSpPr>
          <p:cNvPr id="631" name="Google Shape;631;p32"/>
          <p:cNvSpPr txBox="1"/>
          <p:nvPr>
            <p:ph idx="1" type="body"/>
          </p:nvPr>
        </p:nvSpPr>
        <p:spPr>
          <a:xfrm>
            <a:off x="1173475" y="1539250"/>
            <a:ext cx="10393500" cy="4876800"/>
          </a:xfrm>
          <a:prstGeom prst="rect">
            <a:avLst/>
          </a:prstGeom>
          <a:ln cap="flat" cmpd="sng" w="9525">
            <a:solidFill>
              <a:srgbClr val="FCEC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Core Functionality: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Resume Parsing:</a:t>
            </a:r>
            <a:endParaRPr b="1" sz="16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242F"/>
                </a:solidFill>
                <a:latin typeface="Arial"/>
                <a:ea typeface="Arial"/>
                <a:cs typeface="Arial"/>
                <a:sym typeface="Arial"/>
              </a:rPr>
              <a:t>Basic skill and experience extraction using pre-trained models or simple keyword matching.No complex semantic analysis or advanced natural language processing (NLP) at this stage</a:t>
            </a:r>
            <a:endParaRPr sz="1600">
              <a:solidFill>
                <a:srgbClr val="1624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Job Search:</a:t>
            </a:r>
            <a:endParaRPr b="1" sz="16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242F"/>
                </a:solidFill>
                <a:latin typeface="Arial"/>
                <a:ea typeface="Arial"/>
                <a:cs typeface="Arial"/>
                <a:sym typeface="Arial"/>
              </a:rPr>
              <a:t>Connect to the external Jobseeker API using basic search capabilities based on extracted keywords from the resume.Initially, return a simple list of matching jobs without ranking or compatibility scoring.</a:t>
            </a:r>
            <a:endParaRPr sz="1600">
              <a:solidFill>
                <a:srgbClr val="1624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User Interface:</a:t>
            </a:r>
            <a:endParaRPr b="1" sz="16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6242F"/>
                </a:solidFill>
                <a:latin typeface="Arial"/>
                <a:ea typeface="Arial"/>
                <a:cs typeface="Arial"/>
                <a:sym typeface="Arial"/>
              </a:rPr>
              <a:t>Simple web interface:</a:t>
            </a:r>
            <a:endParaRPr b="1" sz="1600">
              <a:solidFill>
                <a:srgbClr val="1624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242F"/>
                </a:solidFill>
                <a:latin typeface="Arial"/>
                <a:ea typeface="Arial"/>
                <a:cs typeface="Arial"/>
                <a:sym typeface="Arial"/>
              </a:rPr>
              <a:t>Allow users to upload their resumes and receive a list of relevant job postings from reed.co.uk. No fancy features or complex navigation at this stage.</a:t>
            </a:r>
            <a:endParaRPr sz="1600">
              <a:solidFill>
                <a:srgbClr val="1624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Metrics and Feedback:</a:t>
            </a:r>
            <a:endParaRPr b="1" sz="16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242F"/>
                </a:solidFill>
                <a:latin typeface="Arial"/>
                <a:ea typeface="Arial"/>
                <a:cs typeface="Arial"/>
                <a:sym typeface="Arial"/>
              </a:rPr>
              <a:t>Track basic usage metrics like number of users, resumes uploaded, and job searches conducted. Gather user feedback through surveys or interviews to understand their experience and pain points.</a:t>
            </a:r>
            <a:endParaRPr sz="1600">
              <a:solidFill>
                <a:srgbClr val="1624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Key Learnings:</a:t>
            </a:r>
            <a:endParaRPr b="1" sz="16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242F"/>
                </a:solidFill>
                <a:latin typeface="Arial"/>
                <a:ea typeface="Arial"/>
                <a:cs typeface="Arial"/>
                <a:sym typeface="Arial"/>
              </a:rPr>
              <a:t>Validate the core concept of using Al to recommend jobs based on resumes.</a:t>
            </a:r>
            <a:endParaRPr sz="1600">
              <a:solidFill>
                <a:srgbClr val="1624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242F"/>
                </a:solidFill>
                <a:latin typeface="Arial"/>
                <a:ea typeface="Arial"/>
                <a:cs typeface="Arial"/>
                <a:sym typeface="Arial"/>
              </a:rPr>
              <a:t>Identify the most valuable features and functionalities to prioritize in future development.</a:t>
            </a:r>
            <a:endParaRPr sz="1600">
              <a:solidFill>
                <a:srgbClr val="1624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242F"/>
                </a:solidFill>
                <a:latin typeface="Arial"/>
                <a:ea typeface="Arial"/>
                <a:cs typeface="Arial"/>
                <a:sym typeface="Arial"/>
              </a:rPr>
              <a:t>Gain insights into user behavior and preferences to refine the product roadmap.</a:t>
            </a:r>
            <a:endParaRPr sz="1600">
              <a:solidFill>
                <a:srgbClr val="1624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624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25" y="369138"/>
            <a:ext cx="10879526" cy="611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3"/>
          <p:cNvSpPr txBox="1"/>
          <p:nvPr>
            <p:ph type="title"/>
          </p:nvPr>
        </p:nvSpPr>
        <p:spPr>
          <a:xfrm>
            <a:off x="521975" y="3691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TECHNOLOGIES</a:t>
            </a:r>
            <a:endParaRPr sz="5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4"/>
          <p:cNvSpPr txBox="1"/>
          <p:nvPr>
            <p:ph type="title"/>
          </p:nvPr>
        </p:nvSpPr>
        <p:spPr>
          <a:xfrm>
            <a:off x="1023125" y="877838"/>
            <a:ext cx="10145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</a:rPr>
              <a:t>ALGORITHMS</a:t>
            </a:r>
            <a:endParaRPr sz="5000"/>
          </a:p>
        </p:txBody>
      </p:sp>
      <p:sp>
        <p:nvSpPr>
          <p:cNvPr id="643" name="Google Shape;643;p34"/>
          <p:cNvSpPr txBox="1"/>
          <p:nvPr>
            <p:ph idx="2" type="body"/>
          </p:nvPr>
        </p:nvSpPr>
        <p:spPr>
          <a:xfrm>
            <a:off x="918450" y="2133550"/>
            <a:ext cx="94626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Extraction using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Regular Expressions</a:t>
            </a:r>
            <a:r>
              <a:rPr lang="en">
                <a:solidFill>
                  <a:schemeClr val="dk1"/>
                </a:solidFill>
              </a:rPr>
              <a:t> -</a:t>
            </a:r>
            <a:endParaRPr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Contact number</a:t>
            </a:r>
            <a:r>
              <a:rPr lang="en">
                <a:solidFill>
                  <a:schemeClr val="dk1"/>
                </a:solidFill>
              </a:rPr>
              <a:t> - (?:(?:\+?([1-9]|[0-9][0-9]|[0-9][0-9][0-9])\s*(?:[.-]\s*)?)?(?:\(\s*([2-9]1[02-9]|[2-9][02-8]1|[2-9][02-8][02-9])\s*\)|([0-9][1-9]|[0-9]1[02-9]|[2-9][02-8]1|[2-9][02-8][02-9]))\s*(?:[.-]\s*)?)?([2-9]1[02-9]|[2-9][02-9]1|[2-9][02-9]{2})\s*(?:[.-]\s*)?([0-9]{4})(?:\s*(?:#|x\.?|ext\.?|extension)\s*(\d+))?'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Email</a:t>
            </a:r>
            <a:r>
              <a:rPr lang="en">
                <a:solidFill>
                  <a:schemeClr val="dk1"/>
                </a:solidFill>
              </a:rPr>
              <a:t> - ([^@|\s]+@[^@]+\.[^@|\s]+)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25797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5"/>
          <p:cNvSpPr txBox="1"/>
          <p:nvPr>
            <p:ph type="title"/>
          </p:nvPr>
        </p:nvSpPr>
        <p:spPr>
          <a:xfrm>
            <a:off x="1023125" y="877838"/>
            <a:ext cx="10145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</a:rPr>
              <a:t>ALGORITHMS</a:t>
            </a:r>
            <a:endParaRPr sz="5000"/>
          </a:p>
        </p:txBody>
      </p:sp>
      <p:sp>
        <p:nvSpPr>
          <p:cNvPr id="650" name="Google Shape;650;p35"/>
          <p:cNvSpPr txBox="1"/>
          <p:nvPr>
            <p:ph idx="2" type="body"/>
          </p:nvPr>
        </p:nvSpPr>
        <p:spPr>
          <a:xfrm>
            <a:off x="918439" y="2133550"/>
            <a:ext cx="102504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Extract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en">
                <a:solidFill>
                  <a:schemeClr val="dk1"/>
                </a:solidFill>
              </a:rPr>
              <a:t> of Job-Seeker from Resume -</a:t>
            </a:r>
            <a:endParaRPr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>
                <a:solidFill>
                  <a:schemeClr val="dk1"/>
                </a:solidFill>
              </a:rPr>
              <a:t>Load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Spacy model</a:t>
            </a:r>
            <a:r>
              <a:rPr lang="en">
                <a:solidFill>
                  <a:schemeClr val="dk1"/>
                </a:solidFill>
              </a:rPr>
              <a:t> - Initialize pre-trained small english language model (‘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en_core_web_sm</a:t>
            </a:r>
            <a:r>
              <a:rPr lang="en">
                <a:solidFill>
                  <a:schemeClr val="dk1"/>
                </a:solidFill>
              </a:rPr>
              <a:t>’)</a:t>
            </a:r>
            <a:endParaRPr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>
                <a:solidFill>
                  <a:schemeClr val="dk1"/>
                </a:solidFill>
              </a:rPr>
              <a:t>Initialize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Matcher</a:t>
            </a:r>
            <a:r>
              <a:rPr lang="en">
                <a:solidFill>
                  <a:schemeClr val="dk1"/>
                </a:solidFill>
              </a:rPr>
              <a:t> - Matcher class of spacy is used to identify patterns in text</a:t>
            </a:r>
            <a:endParaRPr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>
                <a:solidFill>
                  <a:schemeClr val="dk1"/>
                </a:solidFill>
              </a:rPr>
              <a:t>Tokenize text using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nlp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>
                <a:solidFill>
                  <a:schemeClr val="dk1"/>
                </a:solidFill>
              </a:rPr>
              <a:t>Define Pattern - Define a sequence of two proper nouns (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PROPN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>
                <a:solidFill>
                  <a:schemeClr val="dk1"/>
                </a:solidFill>
              </a:rPr>
              <a:t>Match Pattern - Using Matcher</a:t>
            </a:r>
            <a:endParaRPr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>
                <a:solidFill>
                  <a:schemeClr val="dk1"/>
                </a:solidFill>
              </a:rPr>
              <a:t>Extract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endParaRPr b="1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 txBox="1"/>
          <p:nvPr>
            <p:ph type="title"/>
          </p:nvPr>
        </p:nvSpPr>
        <p:spPr>
          <a:xfrm>
            <a:off x="1023125" y="877838"/>
            <a:ext cx="10145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</a:rPr>
              <a:t>ALGORITHMS</a:t>
            </a:r>
            <a:endParaRPr sz="5000"/>
          </a:p>
        </p:txBody>
      </p:sp>
      <p:sp>
        <p:nvSpPr>
          <p:cNvPr id="657" name="Google Shape;657;p36"/>
          <p:cNvSpPr txBox="1"/>
          <p:nvPr>
            <p:ph idx="2" type="body"/>
          </p:nvPr>
        </p:nvSpPr>
        <p:spPr>
          <a:xfrm>
            <a:off x="918439" y="2133550"/>
            <a:ext cx="102504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keywords using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YAKE</a:t>
            </a:r>
            <a:r>
              <a:rPr lang="en"/>
              <a:t> (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Yet Another Keyword Extraction</a:t>
            </a:r>
            <a:r>
              <a:rPr lang="en"/>
              <a:t>) 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chose this model after considering multiple models as we wanted to extract top keywords. YAKE provides a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relevance score</a:t>
            </a:r>
            <a:r>
              <a:rPr lang="en"/>
              <a:t> for keywords.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Algorithm</a:t>
            </a:r>
            <a:r>
              <a:rPr lang="en"/>
              <a:t> -</a:t>
            </a:r>
            <a:endParaRPr/>
          </a:p>
          <a:p>
            <a:pPr indent="-3683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Configure parameters for YAKE.</a:t>
            </a:r>
            <a:endParaRPr/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Compare extracted keywords with pre-defined skills</a:t>
            </a:r>
            <a:endParaRPr/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Use top n keywords for job search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8" name="Google Shape;6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7"/>
          <p:cNvSpPr txBox="1"/>
          <p:nvPr>
            <p:ph type="title"/>
          </p:nvPr>
        </p:nvSpPr>
        <p:spPr>
          <a:xfrm>
            <a:off x="1023125" y="877838"/>
            <a:ext cx="10145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</a:rPr>
              <a:t>ALGORITHMS</a:t>
            </a:r>
            <a:endParaRPr sz="5000"/>
          </a:p>
        </p:txBody>
      </p:sp>
      <p:sp>
        <p:nvSpPr>
          <p:cNvPr id="664" name="Google Shape;664;p37"/>
          <p:cNvSpPr txBox="1"/>
          <p:nvPr>
            <p:ph idx="2" type="body"/>
          </p:nvPr>
        </p:nvSpPr>
        <p:spPr>
          <a:xfrm>
            <a:off x="918450" y="2133550"/>
            <a:ext cx="10064100" cy="38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a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Match Score</a:t>
            </a:r>
            <a:r>
              <a:rPr lang="en"/>
              <a:t> for a Job 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Another pre-trained Spacy model (‘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en_core_web_lg</a:t>
            </a:r>
            <a:r>
              <a:rPr lang="en"/>
              <a:t>’) is used to generate a Match Score for the resume and job.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Algorithm</a:t>
            </a:r>
            <a:r>
              <a:rPr lang="en"/>
              <a:t>-</a:t>
            </a:r>
            <a:endParaRPr/>
          </a:p>
          <a:p>
            <a:pPr indent="-3683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The model converts words in texts into high dimensional vectors i.e.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Word Embeddings</a:t>
            </a:r>
            <a:r>
              <a:rPr lang="en"/>
              <a:t>. </a:t>
            </a:r>
            <a:endParaRPr/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Then the process of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Sentence Vectorization</a:t>
            </a:r>
            <a:r>
              <a:rPr lang="en"/>
              <a:t> is performed. </a:t>
            </a:r>
            <a:endParaRPr/>
          </a:p>
          <a:p>
            <a:pPr indent="-368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Then similarity score is calculated for the sentence vectors using </a:t>
            </a:r>
            <a:r>
              <a:rPr b="1"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cosine similarity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5" name="Google Shape;6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8"/>
          <p:cNvSpPr txBox="1"/>
          <p:nvPr>
            <p:ph type="title"/>
          </p:nvPr>
        </p:nvSpPr>
        <p:spPr>
          <a:xfrm>
            <a:off x="1373700" y="2717099"/>
            <a:ext cx="9444600" cy="18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DIAGRAMS</a:t>
            </a:r>
            <a:endParaRPr sz="6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9"/>
          <p:cNvSpPr txBox="1"/>
          <p:nvPr>
            <p:ph type="title"/>
          </p:nvPr>
        </p:nvSpPr>
        <p:spPr>
          <a:xfrm>
            <a:off x="1373700" y="0"/>
            <a:ext cx="9444600" cy="6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Diagram</a:t>
            </a:r>
            <a:endParaRPr/>
          </a:p>
        </p:txBody>
      </p:sp>
      <p:pic>
        <p:nvPicPr>
          <p:cNvPr id="676" name="Google Shape;6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675" y="707325"/>
            <a:ext cx="9133275" cy="64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2"/>
          <p:cNvSpPr txBox="1"/>
          <p:nvPr>
            <p:ph type="title"/>
          </p:nvPr>
        </p:nvSpPr>
        <p:spPr>
          <a:xfrm>
            <a:off x="4677525" y="306725"/>
            <a:ext cx="68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TABLE OF CONTENTS</a:t>
            </a:r>
            <a:endParaRPr sz="5000"/>
          </a:p>
        </p:txBody>
      </p:sp>
      <p:sp>
        <p:nvSpPr>
          <p:cNvPr id="521" name="Google Shape;521;p22"/>
          <p:cNvSpPr txBox="1"/>
          <p:nvPr>
            <p:ph idx="1" type="subTitle"/>
          </p:nvPr>
        </p:nvSpPr>
        <p:spPr>
          <a:xfrm>
            <a:off x="5487527" y="1549912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/>
              <a:t>Project Description and team working agreement</a:t>
            </a:r>
            <a:endParaRPr/>
          </a:p>
        </p:txBody>
      </p:sp>
      <p:sp>
        <p:nvSpPr>
          <p:cNvPr id="522" name="Google Shape;522;p22"/>
          <p:cNvSpPr txBox="1"/>
          <p:nvPr>
            <p:ph idx="3" type="subTitle"/>
          </p:nvPr>
        </p:nvSpPr>
        <p:spPr>
          <a:xfrm>
            <a:off x="5487527" y="2283585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/>
              <a:t>Personas and MVP</a:t>
            </a:r>
            <a:endParaRPr/>
          </a:p>
        </p:txBody>
      </p:sp>
      <p:sp>
        <p:nvSpPr>
          <p:cNvPr id="523" name="Google Shape;523;p22"/>
          <p:cNvSpPr txBox="1"/>
          <p:nvPr>
            <p:ph idx="5" type="subTitle"/>
          </p:nvPr>
        </p:nvSpPr>
        <p:spPr>
          <a:xfrm>
            <a:off x="5487527" y="3051483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/>
              <a:t>Technologies and algorithms</a:t>
            </a:r>
            <a:endParaRPr/>
          </a:p>
        </p:txBody>
      </p:sp>
      <p:sp>
        <p:nvSpPr>
          <p:cNvPr id="524" name="Google Shape;524;p22"/>
          <p:cNvSpPr txBox="1"/>
          <p:nvPr>
            <p:ph idx="7" type="subTitle"/>
          </p:nvPr>
        </p:nvSpPr>
        <p:spPr>
          <a:xfrm>
            <a:off x="5487527" y="3802269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/>
              <a:t>Diagrams</a:t>
            </a:r>
            <a:endParaRPr/>
          </a:p>
        </p:txBody>
      </p:sp>
      <p:sp>
        <p:nvSpPr>
          <p:cNvPr id="525" name="Google Shape;525;p22"/>
          <p:cNvSpPr txBox="1"/>
          <p:nvPr>
            <p:ph idx="9" type="subTitle"/>
          </p:nvPr>
        </p:nvSpPr>
        <p:spPr>
          <a:xfrm>
            <a:off x="5487527" y="4553030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/>
              <a:t>Backlogs</a:t>
            </a:r>
            <a:endParaRPr/>
          </a:p>
        </p:txBody>
      </p:sp>
      <p:sp>
        <p:nvSpPr>
          <p:cNvPr id="526" name="Google Shape;526;p22"/>
          <p:cNvSpPr txBox="1"/>
          <p:nvPr>
            <p:ph idx="14" type="subTitle"/>
          </p:nvPr>
        </p:nvSpPr>
        <p:spPr>
          <a:xfrm>
            <a:off x="5487527" y="5303815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/>
              <a:t>Team metrics</a:t>
            </a:r>
            <a:endParaRPr/>
          </a:p>
        </p:txBody>
      </p:sp>
      <p:sp>
        <p:nvSpPr>
          <p:cNvPr id="527" name="Google Shape;527;p22"/>
          <p:cNvSpPr/>
          <p:nvPr/>
        </p:nvSpPr>
        <p:spPr>
          <a:xfrm>
            <a:off x="4677513" y="1401713"/>
            <a:ext cx="607200" cy="607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01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28" name="Google Shape;528;p22"/>
          <p:cNvSpPr/>
          <p:nvPr/>
        </p:nvSpPr>
        <p:spPr>
          <a:xfrm>
            <a:off x="4677513" y="5155638"/>
            <a:ext cx="607200" cy="607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06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4677513" y="4404853"/>
            <a:ext cx="607200" cy="607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05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0" name="Google Shape;530;p22"/>
          <p:cNvSpPr/>
          <p:nvPr/>
        </p:nvSpPr>
        <p:spPr>
          <a:xfrm>
            <a:off x="4677513" y="3654068"/>
            <a:ext cx="607200" cy="607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04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1" name="Google Shape;531;p22"/>
          <p:cNvSpPr/>
          <p:nvPr/>
        </p:nvSpPr>
        <p:spPr>
          <a:xfrm>
            <a:off x="4677513" y="2903283"/>
            <a:ext cx="607200" cy="607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03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2" name="Google Shape;532;p22"/>
          <p:cNvSpPr/>
          <p:nvPr/>
        </p:nvSpPr>
        <p:spPr>
          <a:xfrm>
            <a:off x="4677513" y="2152498"/>
            <a:ext cx="607200" cy="607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02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3" name="Google Shape;533;p22"/>
          <p:cNvSpPr txBox="1"/>
          <p:nvPr>
            <p:ph idx="14" type="subTitle"/>
          </p:nvPr>
        </p:nvSpPr>
        <p:spPr>
          <a:xfrm>
            <a:off x="5487527" y="6103328"/>
            <a:ext cx="6084000" cy="31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/>
              <a:t>Demos</a:t>
            </a:r>
            <a:endParaRPr/>
          </a:p>
        </p:txBody>
      </p:sp>
      <p:sp>
        <p:nvSpPr>
          <p:cNvPr id="534" name="Google Shape;534;p22"/>
          <p:cNvSpPr/>
          <p:nvPr/>
        </p:nvSpPr>
        <p:spPr>
          <a:xfrm>
            <a:off x="4677513" y="5955150"/>
            <a:ext cx="607200" cy="607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07</a:t>
            </a:r>
            <a:endParaRPr sz="2400">
              <a:solidFill>
                <a:schemeClr val="accent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535" name="Google Shape;5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415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0"/>
          <p:cNvSpPr txBox="1"/>
          <p:nvPr>
            <p:ph type="title"/>
          </p:nvPr>
        </p:nvSpPr>
        <p:spPr>
          <a:xfrm>
            <a:off x="1373700" y="295776"/>
            <a:ext cx="9444600" cy="84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</p:txBody>
      </p:sp>
      <p:sp>
        <p:nvSpPr>
          <p:cNvPr id="682" name="Google Shape;682;p40"/>
          <p:cNvSpPr txBox="1"/>
          <p:nvPr>
            <p:ph idx="1" type="body"/>
          </p:nvPr>
        </p:nvSpPr>
        <p:spPr>
          <a:xfrm>
            <a:off x="1315700" y="1803575"/>
            <a:ext cx="9444600" cy="498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00" y="1136675"/>
            <a:ext cx="9764401" cy="52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1"/>
          <p:cNvSpPr txBox="1"/>
          <p:nvPr>
            <p:ph type="title"/>
          </p:nvPr>
        </p:nvSpPr>
        <p:spPr>
          <a:xfrm>
            <a:off x="1373700" y="223275"/>
            <a:ext cx="9444600" cy="7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sp>
        <p:nvSpPr>
          <p:cNvPr id="689" name="Google Shape;689;p41"/>
          <p:cNvSpPr txBox="1"/>
          <p:nvPr>
            <p:ph idx="1" type="body"/>
          </p:nvPr>
        </p:nvSpPr>
        <p:spPr>
          <a:xfrm>
            <a:off x="1373700" y="2192426"/>
            <a:ext cx="9444600" cy="354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200" y="1217125"/>
            <a:ext cx="9825401" cy="54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/>
          <p:nvPr>
            <p:ph type="title"/>
          </p:nvPr>
        </p:nvSpPr>
        <p:spPr>
          <a:xfrm>
            <a:off x="1373700" y="107299"/>
            <a:ext cx="9444600" cy="98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696" name="Google Shape;696;p42"/>
          <p:cNvSpPr txBox="1"/>
          <p:nvPr>
            <p:ph idx="1" type="body"/>
          </p:nvPr>
        </p:nvSpPr>
        <p:spPr>
          <a:xfrm>
            <a:off x="1373700" y="1006225"/>
            <a:ext cx="9444600" cy="472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50" y="1006225"/>
            <a:ext cx="11149699" cy="55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 txBox="1"/>
          <p:nvPr>
            <p:ph type="title"/>
          </p:nvPr>
        </p:nvSpPr>
        <p:spPr>
          <a:xfrm>
            <a:off x="1373700" y="165300"/>
            <a:ext cx="9444600" cy="87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703" name="Google Shape;7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750" y="948250"/>
            <a:ext cx="7796725" cy="581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4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Product Backlog</a:t>
            </a:r>
            <a:endParaRPr sz="5000"/>
          </a:p>
        </p:txBody>
      </p:sp>
      <p:graphicFrame>
        <p:nvGraphicFramePr>
          <p:cNvPr id="709" name="Google Shape;709;p44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082950"/>
                <a:gridCol w="7627825"/>
                <a:gridCol w="1379725"/>
                <a:gridCol w="1402350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Point</a:t>
                      </a:r>
                      <a:endParaRPr b="1"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5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software engineer, I want to be able to browse through Software engineer jobs so that I can review jobs that I want to apply.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an IT Student, I want to be able to upload my resume so that I get a list of jobs based on my skills.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backend developer, I want to discover the values and detailed description of the employer and position so that I can determine if my interests and technical skills are aligned with the relevant job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student, I want to be able to see the dashboard to view all available jobs so that I can easily find more jobs relevant to my profile.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jobseeker, I want to be able to upload a new updated resume on the dashboard so that I can see the jobs as per my updated skills.</a:t>
                      </a:r>
                      <a:endParaRPr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10" name="Google Shape;7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5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Product Backlog</a:t>
            </a:r>
            <a:endParaRPr sz="5000"/>
          </a:p>
        </p:txBody>
      </p:sp>
      <p:graphicFrame>
        <p:nvGraphicFramePr>
          <p:cNvPr id="716" name="Google Shape;716;p45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963325"/>
                <a:gridCol w="7747450"/>
                <a:gridCol w="1339850"/>
                <a:gridCol w="144222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Point</a:t>
                      </a:r>
                      <a:endParaRPr b="1"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5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Java developer, I want to be able to login on Smarthirepro app so that I can search for new jobs related to my profile</a:t>
                      </a:r>
                      <a:endParaRPr sz="17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software engineer, I want to be able to register to Smarthirepro app and upload my resume so that I can navigate through all jobs.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software engineer, I want to be able to browse through Software engineer jobs so that I can review jobs that I want to apply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Technical Support Assistant, I want to switch my career path to data science</a:t>
                      </a:r>
                      <a:r>
                        <a:rPr lang="en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 I know I am applying for a job that matches my skills and is right for me</a:t>
                      </a:r>
                      <a:r>
                        <a:rPr lang="en" sz="1500"/>
                        <a:t>.</a:t>
                      </a:r>
                      <a:endParaRPr sz="1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job seeker, I want to delve into the demands of the industry so that I can update myself to the industry standard.</a:t>
                      </a:r>
                      <a:endParaRPr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17" name="Google Shape;7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6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Product Backlog</a:t>
            </a:r>
            <a:endParaRPr sz="5000"/>
          </a:p>
        </p:txBody>
      </p:sp>
      <p:graphicFrame>
        <p:nvGraphicFramePr>
          <p:cNvPr id="723" name="Google Shape;723;p46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003200"/>
                <a:gridCol w="7707575"/>
                <a:gridCol w="1359775"/>
                <a:gridCol w="1422300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Point</a:t>
                      </a:r>
                      <a:endParaRPr b="1"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4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student, I want to</a:t>
                      </a: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 able to search internship job lists so that I can browse internship opportunities relevant to my skills and apply.</a:t>
                      </a:r>
                      <a:endParaRPr sz="2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film editor, I want to devote my time to applying to only those jobs that suit my profile so that I increase my chances of getting hired.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frontend developer, I want to access joblist with location so that I can find relevant jobs in my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preferred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location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an application developer i want to see a relevance score of the job and my profile so that I can enhance chances of getting hired.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data analyst,  i want to be able to get the details of the job from provided job list so that I can evaluate whether the position is good fit for my profile.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24" name="Google Shape;7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7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Product Backlog</a:t>
            </a:r>
            <a:endParaRPr sz="5000"/>
          </a:p>
        </p:txBody>
      </p:sp>
      <p:graphicFrame>
        <p:nvGraphicFramePr>
          <p:cNvPr id="730" name="Google Shape;730;p47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082950"/>
                <a:gridCol w="7627825"/>
                <a:gridCol w="1399650"/>
                <a:gridCol w="138242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Point</a:t>
                      </a:r>
                      <a:endParaRPr b="1"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2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jobseeker,  i want all the job recommendations in one place so that I can conveniently explore all relevant jobs.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17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data engineer,  i want to be able to browse through all available jobs in a single page so that I can quickly engage with job list according to my profile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31" name="Google Shape;7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8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Stories</a:t>
            </a:r>
            <a:endParaRPr sz="5000"/>
          </a:p>
        </p:txBody>
      </p:sp>
      <p:graphicFrame>
        <p:nvGraphicFramePr>
          <p:cNvPr id="737" name="Google Shape;737;p48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222500"/>
                <a:gridCol w="3261850"/>
                <a:gridCol w="5646025"/>
                <a:gridCol w="136247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Acceptance Criteria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 software engineer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be able to browse through Software engineer jobs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can review jobs that I want to apply.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Scenario: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is job hunting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Given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I'm a software engineer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browse all jobs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SmartHirePro should provide me with a list of relevant jobs.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Student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 able to upload my resume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get a list of jobs based on my skills.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Scenario: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is seeking for jobs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Given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I'm an IT Student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upload my resume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am provided with a curated list of IT-related jobs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38" name="Google Shape;7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9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Stories</a:t>
            </a:r>
            <a:endParaRPr sz="5000"/>
          </a:p>
        </p:txBody>
      </p:sp>
      <p:graphicFrame>
        <p:nvGraphicFramePr>
          <p:cNvPr id="744" name="Google Shape;744;p49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222500"/>
                <a:gridCol w="3261850"/>
                <a:gridCol w="5646025"/>
                <a:gridCol w="136247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Acceptance Criteria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backend developer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discover the values and detailed description of the employer and position.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can determine if my interests and technical skills are aligned with relevant job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Scenario: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is seeking a job that encompasses his skills and interests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Given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I'm a backend developer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When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review a job description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Then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should see the details of the job with programming language specification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student,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be able to see the dashboard to view all available jobs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can easily find more jobs relevant to my profile.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Scenario: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is seeking a job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Given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I'm a student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When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browse through jobs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Then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should see the dashboard easily accessible for browsing job list.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45" name="Google Shape;7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/>
          <p:nvPr>
            <p:ph type="title"/>
          </p:nvPr>
        </p:nvSpPr>
        <p:spPr>
          <a:xfrm>
            <a:off x="987625" y="696675"/>
            <a:ext cx="82215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TEAM MEMBERS</a:t>
            </a:r>
            <a:endParaRPr sz="5000"/>
          </a:p>
        </p:txBody>
      </p:sp>
      <p:sp>
        <p:nvSpPr>
          <p:cNvPr id="541" name="Google Shape;541;p23"/>
          <p:cNvSpPr txBox="1"/>
          <p:nvPr>
            <p:ph idx="1" type="subTitle"/>
          </p:nvPr>
        </p:nvSpPr>
        <p:spPr>
          <a:xfrm>
            <a:off x="1063800" y="1953000"/>
            <a:ext cx="22986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Seungah Choi</a:t>
            </a:r>
            <a:endParaRPr/>
          </a:p>
        </p:txBody>
      </p:sp>
      <p:sp>
        <p:nvSpPr>
          <p:cNvPr id="542" name="Google Shape;542;p23"/>
          <p:cNvSpPr txBox="1"/>
          <p:nvPr>
            <p:ph idx="2" type="body"/>
          </p:nvPr>
        </p:nvSpPr>
        <p:spPr>
          <a:xfrm>
            <a:off x="1063826" y="2457600"/>
            <a:ext cx="21090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Full Stack Developer</a:t>
            </a:r>
            <a:endParaRPr/>
          </a:p>
        </p:txBody>
      </p:sp>
      <p:sp>
        <p:nvSpPr>
          <p:cNvPr id="543" name="Google Shape;543;p23"/>
          <p:cNvSpPr txBox="1"/>
          <p:nvPr>
            <p:ph idx="3" type="subTitle"/>
          </p:nvPr>
        </p:nvSpPr>
        <p:spPr>
          <a:xfrm>
            <a:off x="4979000" y="1953000"/>
            <a:ext cx="2109000" cy="44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Yadu Vamsi  U.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/>
          </a:p>
        </p:txBody>
      </p:sp>
      <p:sp>
        <p:nvSpPr>
          <p:cNvPr id="544" name="Google Shape;544;p23"/>
          <p:cNvSpPr txBox="1"/>
          <p:nvPr>
            <p:ph idx="5" type="subTitle"/>
          </p:nvPr>
        </p:nvSpPr>
        <p:spPr>
          <a:xfrm>
            <a:off x="1063724" y="4418146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Ashish Sudam</a:t>
            </a:r>
            <a:endParaRPr/>
          </a:p>
        </p:txBody>
      </p:sp>
      <p:sp>
        <p:nvSpPr>
          <p:cNvPr id="545" name="Google Shape;545;p23"/>
          <p:cNvSpPr txBox="1"/>
          <p:nvPr>
            <p:ph idx="6" type="body"/>
          </p:nvPr>
        </p:nvSpPr>
        <p:spPr>
          <a:xfrm>
            <a:off x="1063775" y="4982600"/>
            <a:ext cx="2109000" cy="60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Data Engineer</a:t>
            </a:r>
            <a:endParaRPr/>
          </a:p>
        </p:txBody>
      </p:sp>
      <p:sp>
        <p:nvSpPr>
          <p:cNvPr id="546" name="Google Shape;546;p23"/>
          <p:cNvSpPr txBox="1"/>
          <p:nvPr>
            <p:ph idx="7" type="body"/>
          </p:nvPr>
        </p:nvSpPr>
        <p:spPr>
          <a:xfrm>
            <a:off x="4978925" y="4982600"/>
            <a:ext cx="1925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QA Analyst and DBA</a:t>
            </a:r>
            <a:endParaRPr/>
          </a:p>
        </p:txBody>
      </p:sp>
      <p:sp>
        <p:nvSpPr>
          <p:cNvPr id="547" name="Google Shape;547;p23"/>
          <p:cNvSpPr txBox="1"/>
          <p:nvPr>
            <p:ph idx="8" type="subTitle"/>
          </p:nvPr>
        </p:nvSpPr>
        <p:spPr>
          <a:xfrm>
            <a:off x="4978925" y="4418150"/>
            <a:ext cx="21090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Sreeja Karukonda</a:t>
            </a:r>
            <a:endParaRPr/>
          </a:p>
        </p:txBody>
      </p:sp>
      <p:pic>
        <p:nvPicPr>
          <p:cNvPr id="548" name="Google Shape;5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362" y="1971675"/>
            <a:ext cx="1382676" cy="18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03125"/>
            <a:ext cx="415525" cy="1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5950" y="1956150"/>
            <a:ext cx="1563621" cy="18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3"/>
          <p:cNvSpPr txBox="1"/>
          <p:nvPr>
            <p:ph idx="2" type="body"/>
          </p:nvPr>
        </p:nvSpPr>
        <p:spPr>
          <a:xfrm>
            <a:off x="4979001" y="2701425"/>
            <a:ext cx="21090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Full Stack Developer</a:t>
            </a:r>
            <a:endParaRPr/>
          </a:p>
        </p:txBody>
      </p:sp>
      <p:pic>
        <p:nvPicPr>
          <p:cNvPr id="552" name="Google Shape;552;p23"/>
          <p:cNvPicPr preferRelativeResize="0"/>
          <p:nvPr/>
        </p:nvPicPr>
        <p:blipFill rotWithShape="1">
          <a:blip r:embed="rId6">
            <a:alphaModFix/>
          </a:blip>
          <a:srcRect b="169" l="0" r="0" t="169"/>
          <a:stretch/>
        </p:blipFill>
        <p:spPr>
          <a:xfrm>
            <a:off x="7206900" y="4418150"/>
            <a:ext cx="1382677" cy="18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8875" y="4377475"/>
            <a:ext cx="1473175" cy="18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0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Stories</a:t>
            </a:r>
            <a:endParaRPr sz="5000"/>
          </a:p>
        </p:txBody>
      </p:sp>
      <p:graphicFrame>
        <p:nvGraphicFramePr>
          <p:cNvPr id="751" name="Google Shape;751;p50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222500"/>
                <a:gridCol w="3461225"/>
                <a:gridCol w="5446650"/>
                <a:gridCol w="136247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Acceptance Criteria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jobseeker,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be able to upload a new updated resume on the dashboard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can see the jobs as per my updated skills.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Scenario: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is hunting for  jobs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Given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I'm a job seeker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upload new resume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should easily navigate through updated jobs on dashboard.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</a:t>
                      </a:r>
                      <a:r>
                        <a:rPr lang="en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Java developer, </a:t>
                      </a:r>
                      <a:endParaRPr sz="17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</a:t>
                      </a:r>
                      <a:r>
                        <a:rPr lang="en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be able to login on SmartHirePro app </a:t>
                      </a:r>
                      <a:endParaRPr sz="17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</a:t>
                      </a:r>
                      <a:r>
                        <a:rPr lang="en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can search for new jobs related to my profile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Scenario: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is seeking for jobs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Given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I'm Java developer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login to app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should safely get login with my credentials.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52" name="Google Shape;7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1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Stories</a:t>
            </a:r>
            <a:endParaRPr sz="5000"/>
          </a:p>
        </p:txBody>
      </p:sp>
      <p:graphicFrame>
        <p:nvGraphicFramePr>
          <p:cNvPr id="758" name="Google Shape;758;p51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222500"/>
                <a:gridCol w="3461225"/>
                <a:gridCol w="5446650"/>
                <a:gridCol w="136247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Acceptance Criteria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software engineer,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be able to register to SmartHirePro app and upload my resume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can navigate through all jobs.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 </a:t>
                      </a:r>
                      <a:r>
                        <a:rPr lang="en" sz="1600"/>
                        <a:t>User is hunting for a job 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</a:t>
                      </a:r>
                      <a:r>
                        <a:rPr lang="en" sz="1600"/>
                        <a:t> I'm a software engineer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 </a:t>
                      </a:r>
                      <a:r>
                        <a:rPr lang="en" sz="1600"/>
                        <a:t>I register for an app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 </a:t>
                      </a:r>
                      <a:r>
                        <a:rPr lang="en" sz="1600"/>
                        <a:t>SmartHirePro should provide registration accessible with uploading resume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software engineer,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 able to browse through Software engineer jobs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can review jobs that I want to apply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 </a:t>
                      </a:r>
                      <a:r>
                        <a:rPr lang="en" sz="1600"/>
                        <a:t>User is hunting for a job 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</a:t>
                      </a:r>
                      <a:r>
                        <a:rPr lang="en" sz="1600"/>
                        <a:t> I'm a software engineer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 </a:t>
                      </a:r>
                      <a:r>
                        <a:rPr lang="en" sz="1600"/>
                        <a:t>I register for an app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 </a:t>
                      </a:r>
                      <a:r>
                        <a:rPr lang="en" sz="1600"/>
                        <a:t>SmartHirePro should provide registration accessible with uploading resume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59" name="Google Shape;7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2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Stories</a:t>
            </a:r>
            <a:endParaRPr sz="5000"/>
          </a:p>
        </p:txBody>
      </p:sp>
      <p:graphicFrame>
        <p:nvGraphicFramePr>
          <p:cNvPr id="765" name="Google Shape;765;p52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222500"/>
                <a:gridCol w="3461225"/>
                <a:gridCol w="5446650"/>
                <a:gridCol w="136247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Acceptance Criteria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9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As a </a:t>
                      </a:r>
                      <a:r>
                        <a:rPr lang="en" sz="1600"/>
                        <a:t>Technical Support Assistant  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I want to </a:t>
                      </a:r>
                      <a:r>
                        <a:rPr lang="en" sz="1600"/>
                        <a:t>switch my career path to data science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so that </a:t>
                      </a:r>
                      <a:r>
                        <a:rPr lang="en" sz="1600"/>
                        <a:t>I know I am applying for a job that matches my skills and is right for me.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 </a:t>
                      </a:r>
                      <a:r>
                        <a:rPr lang="en" sz="1600"/>
                        <a:t>User is hunting for a job in another domain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</a:t>
                      </a:r>
                      <a:r>
                        <a:rPr lang="en" sz="1600"/>
                        <a:t> I'm a technical support assistant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 </a:t>
                      </a:r>
                      <a:r>
                        <a:rPr lang="en" sz="1600"/>
                        <a:t>I browse through a job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 </a:t>
                      </a:r>
                      <a:r>
                        <a:rPr lang="en" sz="1600"/>
                        <a:t>SmartHirePro should provide job match and skills score for data science jobs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10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As a </a:t>
                      </a:r>
                      <a:r>
                        <a:rPr lang="en" sz="1600"/>
                        <a:t>job seeker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I want to </a:t>
                      </a:r>
                      <a:r>
                        <a:rPr lang="en" sz="1600"/>
                        <a:t>delve into the demands of the industry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so that </a:t>
                      </a:r>
                      <a:r>
                        <a:rPr lang="en" sz="1600"/>
                        <a:t>I can update myself to the industry standard.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 </a:t>
                      </a:r>
                      <a:r>
                        <a:rPr lang="en" sz="1600"/>
                        <a:t>User wants to investigate jobs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 </a:t>
                      </a:r>
                      <a:r>
                        <a:rPr lang="en" sz="1600"/>
                        <a:t>I'm a job seeker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 </a:t>
                      </a:r>
                      <a:r>
                        <a:rPr lang="en" sz="1600"/>
                        <a:t>I navigate through jobs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 </a:t>
                      </a:r>
                      <a:r>
                        <a:rPr lang="en" sz="1600"/>
                        <a:t>I can investigate the demands of job categories in the industry.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66" name="Google Shape;7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3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Stories</a:t>
            </a:r>
            <a:endParaRPr sz="5000"/>
          </a:p>
        </p:txBody>
      </p:sp>
      <p:graphicFrame>
        <p:nvGraphicFramePr>
          <p:cNvPr id="772" name="Google Shape;772;p53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222500"/>
                <a:gridCol w="3461225"/>
                <a:gridCol w="5446650"/>
                <a:gridCol w="136247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Acceptance Criteria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student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be able to search internship job list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 I can browse internship opportunities relevant to my skills and apply.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Scenario: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is seeking an internship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Given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I'm a student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see a job that is a match for my profile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Then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SmartHirePro should provide me list of internship opportunities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12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As a </a:t>
                      </a:r>
                      <a:r>
                        <a:rPr lang="en" sz="1600"/>
                        <a:t>film editor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I want to </a:t>
                      </a:r>
                      <a:r>
                        <a:rPr lang="en" sz="1600"/>
                        <a:t>devote my time to applying to only those jobs that suit my profile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so that </a:t>
                      </a:r>
                      <a:r>
                        <a:rPr lang="en" sz="1600"/>
                        <a:t>I increase my chances of getting hired.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</a:t>
                      </a:r>
                      <a:r>
                        <a:rPr lang="en" sz="1600"/>
                        <a:t> User is on a deadline for job hunting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</a:t>
                      </a:r>
                      <a:r>
                        <a:rPr lang="en" sz="1600"/>
                        <a:t> I'm a film editor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</a:t>
                      </a:r>
                      <a:r>
                        <a:rPr lang="en" sz="1600"/>
                        <a:t> I am hunting for jobs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</a:t>
                      </a:r>
                      <a:r>
                        <a:rPr lang="en" sz="1600"/>
                        <a:t> I want to browse jobs that are suitable for my profile and skills match score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73" name="Google Shape;7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4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Stories</a:t>
            </a:r>
            <a:endParaRPr sz="5000"/>
          </a:p>
        </p:txBody>
      </p:sp>
      <p:graphicFrame>
        <p:nvGraphicFramePr>
          <p:cNvPr id="779" name="Google Shape;779;p54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222500"/>
                <a:gridCol w="3461225"/>
                <a:gridCol w="5446650"/>
                <a:gridCol w="136247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Acceptance Criteria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frontend developer,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access joblist with location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can find relevant jobs in my preferred location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</a:t>
                      </a:r>
                      <a:r>
                        <a:rPr lang="en" sz="1600"/>
                        <a:t> User is seeking job in his place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</a:t>
                      </a:r>
                      <a:r>
                        <a:rPr lang="en" sz="1600"/>
                        <a:t> I'm a frontend developer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</a:t>
                      </a:r>
                      <a:r>
                        <a:rPr lang="en" sz="1600"/>
                        <a:t> I am hunting for jobs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</a:t>
                      </a:r>
                      <a:r>
                        <a:rPr lang="en" sz="1600"/>
                        <a:t> I want to browse jobs that are suitable for me to my preferred job location.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14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an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application developer,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 want to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see a relevance score of the job and my profile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can enhance chances of getting hired.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</a:t>
                      </a:r>
                      <a:r>
                        <a:rPr lang="en" sz="1600"/>
                        <a:t> User is hunting for a job related to his profile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</a:t>
                      </a:r>
                      <a:r>
                        <a:rPr lang="en" sz="1600"/>
                        <a:t> I'm an application developer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</a:t>
                      </a:r>
                      <a:r>
                        <a:rPr lang="en" sz="1600"/>
                        <a:t> I am review job description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</a:t>
                      </a:r>
                      <a:r>
                        <a:rPr lang="en" sz="18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16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SmartHirePro should provide me job match and skills score</a:t>
                      </a:r>
                      <a:endParaRPr b="1" sz="180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80" name="Google Shape;7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5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Stories</a:t>
            </a:r>
            <a:endParaRPr sz="5000"/>
          </a:p>
        </p:txBody>
      </p:sp>
      <p:graphicFrame>
        <p:nvGraphicFramePr>
          <p:cNvPr id="786" name="Google Shape;786;p55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222500"/>
                <a:gridCol w="3461225"/>
                <a:gridCol w="5446650"/>
                <a:gridCol w="136247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Acceptance Criteria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data analyst, 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 able to get the details of the job from provided job list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can evaluate whether the position is good fit for my profile.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 </a:t>
                      </a:r>
                      <a:r>
                        <a:rPr lang="en" sz="1600"/>
                        <a:t>User wants to investigate jobs details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 </a:t>
                      </a:r>
                      <a:r>
                        <a:rPr lang="en" sz="1600"/>
                        <a:t>I'm a data analyst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 </a:t>
                      </a:r>
                      <a:r>
                        <a:rPr lang="en" sz="1600"/>
                        <a:t>I navigate through job description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 </a:t>
                      </a:r>
                      <a:r>
                        <a:rPr lang="en" sz="1600"/>
                        <a:t>I should view details of job to evaluate my interest of technical skills.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jobseeker, 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all the job recommendations in one place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can conveniently explore all relevant jobs.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</a:t>
                      </a:r>
                      <a:r>
                        <a:rPr lang="en" sz="1600"/>
                        <a:t> User is seeking job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</a:t>
                      </a:r>
                      <a:r>
                        <a:rPr lang="en" sz="1600"/>
                        <a:t> I'm a jobseeker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</a:t>
                      </a:r>
                      <a:r>
                        <a:rPr lang="en" sz="1600"/>
                        <a:t> I am hunting for jobs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</a:t>
                      </a:r>
                      <a:r>
                        <a:rPr lang="en" sz="1600"/>
                        <a:t> I should navigate all available  jobs that are suitable for me on same page only.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87" name="Google Shape;7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6"/>
          <p:cNvSpPr txBox="1"/>
          <p:nvPr>
            <p:ph type="title"/>
          </p:nvPr>
        </p:nvSpPr>
        <p:spPr>
          <a:xfrm>
            <a:off x="415600" y="99675"/>
            <a:ext cx="11360700" cy="8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Stories</a:t>
            </a:r>
            <a:endParaRPr sz="5000"/>
          </a:p>
        </p:txBody>
      </p:sp>
      <p:graphicFrame>
        <p:nvGraphicFramePr>
          <p:cNvPr id="793" name="Google Shape;793;p56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222500"/>
                <a:gridCol w="3461225"/>
                <a:gridCol w="5446650"/>
                <a:gridCol w="136247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Acceptance Criteria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92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17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engineer, 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 want to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be able to browse through all available jobs in a single page 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I can quickly engage with job list according to my profile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Scenario:</a:t>
                      </a:r>
                      <a:r>
                        <a:rPr lang="en" sz="1600"/>
                        <a:t> User is seeking job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Given</a:t>
                      </a:r>
                      <a:r>
                        <a:rPr lang="en" sz="1600"/>
                        <a:t> I'm a data engineer</a:t>
                      </a:r>
                      <a:endParaRPr sz="1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When</a:t>
                      </a:r>
                      <a:r>
                        <a:rPr lang="en" sz="1600"/>
                        <a:t> I am navigating jobs dashboard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Then</a:t>
                      </a:r>
                      <a:r>
                        <a:rPr lang="en" sz="1600"/>
                        <a:t> I should explore all opportunities of my preference at a glance.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94" name="Google Shape;7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Summary</a:t>
            </a:r>
            <a:endParaRPr/>
          </a:p>
        </p:txBody>
      </p:sp>
      <p:graphicFrame>
        <p:nvGraphicFramePr>
          <p:cNvPr id="800" name="Google Shape;800;p57"/>
          <p:cNvGraphicFramePr/>
          <p:nvPr/>
        </p:nvGraphicFramePr>
        <p:xfrm>
          <a:off x="349563" y="165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082950"/>
                <a:gridCol w="7627825"/>
                <a:gridCol w="1379725"/>
                <a:gridCol w="1402350"/>
              </a:tblGrid>
              <a:tr h="68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Point</a:t>
                      </a:r>
                      <a:endParaRPr b="1"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5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software engineer, I want to be able to browse through Software engineer jobs so that I can review jobs that I want to apply.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an IT Student, I want to be able to upload my resume so that I get a list of jobs based on my skills.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backend developer, I want to discover the values and detailed description of the employer and position so that I can determine if my interests and technical skills are aligned with the relevant job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student, I want to be able to see the dashboard to view all available jobs so that I can easily find more jobs relevant to my profile.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jobseeker, I want to be able to upload a new updated resume on the dashboard so that I can see the jobs as per my updated skills.</a:t>
                      </a:r>
                      <a:endParaRPr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Summary Cont.</a:t>
            </a:r>
            <a:endParaRPr/>
          </a:p>
        </p:txBody>
      </p:sp>
      <p:graphicFrame>
        <p:nvGraphicFramePr>
          <p:cNvPr id="806" name="Google Shape;806;p58"/>
          <p:cNvGraphicFramePr/>
          <p:nvPr/>
        </p:nvGraphicFramePr>
        <p:xfrm>
          <a:off x="415588" y="174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963325"/>
                <a:gridCol w="7747450"/>
                <a:gridCol w="1339850"/>
                <a:gridCol w="144222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Point</a:t>
                      </a:r>
                      <a:endParaRPr b="1"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5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Java developer, I want to be able to login on Smarthirepro app so that I can search for new jobs related to my profile</a:t>
                      </a:r>
                      <a:endParaRPr sz="17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software engineer, I want to be able to register to Smarthirepro app and upload my resume so that I can navigate through all jobs.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                                                                                                                                          Total 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39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9"/>
          <p:cNvSpPr txBox="1"/>
          <p:nvPr>
            <p:ph type="title"/>
          </p:nvPr>
        </p:nvSpPr>
        <p:spPr>
          <a:xfrm>
            <a:off x="415650" y="949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Summary</a:t>
            </a:r>
            <a:endParaRPr/>
          </a:p>
        </p:txBody>
      </p:sp>
      <p:graphicFrame>
        <p:nvGraphicFramePr>
          <p:cNvPr id="812" name="Google Shape;812;p59"/>
          <p:cNvGraphicFramePr/>
          <p:nvPr/>
        </p:nvGraphicFramePr>
        <p:xfrm>
          <a:off x="349563" y="858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963325"/>
                <a:gridCol w="7747450"/>
                <a:gridCol w="1339850"/>
                <a:gridCol w="1442225"/>
              </a:tblGrid>
              <a:tr h="74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Point</a:t>
                      </a:r>
                      <a:endParaRPr b="1"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6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software engineer, I want to be able to browse through Software engineer jobs so that I can review jobs that I want to apply</a:t>
                      </a:r>
                      <a:endParaRPr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Technical Support Assistant, I want to switch my career path to data science</a:t>
                      </a: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 that I know I am applying for a job that matches my skills and is right for me</a:t>
                      </a:r>
                      <a:r>
                        <a:rPr lang="en" sz="1300"/>
                        <a:t>.</a:t>
                      </a:r>
                      <a:endParaRPr sz="17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job seeker, I want to delve into the demands of the industry so that I can update myself to the industry standard.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Completed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student, I want to</a:t>
                      </a: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 able to search internship job lists so that I can browse internship opportunities relevant to my skills and apply.</a:t>
                      </a:r>
                      <a:endParaRPr sz="1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film editor, I want to devote my time to applying to only those jobs that suit my profile so that I increase my chances of getting hired.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frontend developer, I want to access joblist with location so that I can find relevant jobs in my preferred location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                                                                                                                                                                 Total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25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4"/>
          <p:cNvSpPr txBox="1"/>
          <p:nvPr>
            <p:ph type="title"/>
          </p:nvPr>
        </p:nvSpPr>
        <p:spPr>
          <a:xfrm>
            <a:off x="1063825" y="577600"/>
            <a:ext cx="82215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TEAM MEMBERS</a:t>
            </a:r>
            <a:endParaRPr sz="5000"/>
          </a:p>
        </p:txBody>
      </p:sp>
      <p:sp>
        <p:nvSpPr>
          <p:cNvPr id="559" name="Google Shape;559;p24"/>
          <p:cNvSpPr txBox="1"/>
          <p:nvPr>
            <p:ph idx="1" type="subTitle"/>
          </p:nvPr>
        </p:nvSpPr>
        <p:spPr>
          <a:xfrm>
            <a:off x="1063800" y="1953000"/>
            <a:ext cx="20661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Aashlesha Shirole</a:t>
            </a:r>
            <a:endParaRPr/>
          </a:p>
        </p:txBody>
      </p:sp>
      <p:sp>
        <p:nvSpPr>
          <p:cNvPr id="560" name="Google Shape;560;p24"/>
          <p:cNvSpPr txBox="1"/>
          <p:nvPr>
            <p:ph idx="2" type="body"/>
          </p:nvPr>
        </p:nvSpPr>
        <p:spPr>
          <a:xfrm>
            <a:off x="1063825" y="2517450"/>
            <a:ext cx="16875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Front-End Developer</a:t>
            </a:r>
            <a:endParaRPr/>
          </a:p>
        </p:txBody>
      </p:sp>
      <p:pic>
        <p:nvPicPr>
          <p:cNvPr id="561" name="Google Shape;5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415525" cy="1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925" y="2020225"/>
            <a:ext cx="1600201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4"/>
          <p:cNvSpPr txBox="1"/>
          <p:nvPr>
            <p:ph idx="3" type="subTitle"/>
          </p:nvPr>
        </p:nvSpPr>
        <p:spPr>
          <a:xfrm>
            <a:off x="4979000" y="1953000"/>
            <a:ext cx="2109000" cy="44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Hrushikesh Joshi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/>
          </a:p>
        </p:txBody>
      </p:sp>
      <p:sp>
        <p:nvSpPr>
          <p:cNvPr id="564" name="Google Shape;564;p24"/>
          <p:cNvSpPr txBox="1"/>
          <p:nvPr>
            <p:ph idx="2" type="body"/>
          </p:nvPr>
        </p:nvSpPr>
        <p:spPr>
          <a:xfrm>
            <a:off x="4979001" y="2701425"/>
            <a:ext cx="21090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Backend / Data Engineer</a:t>
            </a:r>
            <a:endParaRPr/>
          </a:p>
        </p:txBody>
      </p:sp>
      <p:pic>
        <p:nvPicPr>
          <p:cNvPr id="565" name="Google Shape;5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4450" y="1994225"/>
            <a:ext cx="1241476" cy="1963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4"/>
          <p:cNvSpPr txBox="1"/>
          <p:nvPr>
            <p:ph idx="1" type="subTitle"/>
          </p:nvPr>
        </p:nvSpPr>
        <p:spPr>
          <a:xfrm>
            <a:off x="1063800" y="4315200"/>
            <a:ext cx="20661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Sujay Sail</a:t>
            </a:r>
            <a:endParaRPr/>
          </a:p>
        </p:txBody>
      </p:sp>
      <p:sp>
        <p:nvSpPr>
          <p:cNvPr id="567" name="Google Shape;567;p24"/>
          <p:cNvSpPr txBox="1"/>
          <p:nvPr>
            <p:ph idx="2" type="body"/>
          </p:nvPr>
        </p:nvSpPr>
        <p:spPr>
          <a:xfrm>
            <a:off x="1063825" y="4879650"/>
            <a:ext cx="16875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Devops Engineer</a:t>
            </a:r>
            <a:endParaRPr/>
          </a:p>
        </p:txBody>
      </p:sp>
      <p:pic>
        <p:nvPicPr>
          <p:cNvPr id="568" name="Google Shape;5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925" y="4083625"/>
            <a:ext cx="1600201" cy="203437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4979000" y="4077700"/>
            <a:ext cx="2109000" cy="44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Yash</a:t>
            </a:r>
            <a:r>
              <a:rPr lang="en"/>
              <a:t> Jani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/>
          </a:p>
        </p:txBody>
      </p:sp>
      <p:sp>
        <p:nvSpPr>
          <p:cNvPr id="570" name="Google Shape;570;p24"/>
          <p:cNvSpPr txBox="1"/>
          <p:nvPr>
            <p:ph idx="2" type="body"/>
          </p:nvPr>
        </p:nvSpPr>
        <p:spPr>
          <a:xfrm>
            <a:off x="4979000" y="4826125"/>
            <a:ext cx="24453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Front-end Developer, Site reliability engineering (SRE)</a:t>
            </a:r>
            <a:endParaRPr/>
          </a:p>
        </p:txBody>
      </p:sp>
      <p:pic>
        <p:nvPicPr>
          <p:cNvPr id="571" name="Google Shape;571;p24"/>
          <p:cNvPicPr preferRelativeResize="0"/>
          <p:nvPr/>
        </p:nvPicPr>
        <p:blipFill rotWithShape="1">
          <a:blip r:embed="rId7">
            <a:alphaModFix/>
          </a:blip>
          <a:srcRect b="0" l="5186" r="0" t="0"/>
          <a:stretch/>
        </p:blipFill>
        <p:spPr>
          <a:xfrm>
            <a:off x="7424449" y="4119275"/>
            <a:ext cx="1241475" cy="19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0"/>
          <p:cNvSpPr txBox="1"/>
          <p:nvPr>
            <p:ph type="title"/>
          </p:nvPr>
        </p:nvSpPr>
        <p:spPr>
          <a:xfrm>
            <a:off x="335850" y="27439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Sprint 4 Backlog</a:t>
            </a:r>
            <a:endParaRPr/>
          </a:p>
        </p:txBody>
      </p:sp>
      <p:graphicFrame>
        <p:nvGraphicFramePr>
          <p:cNvPr id="818" name="Google Shape;818;p60"/>
          <p:cNvGraphicFramePr/>
          <p:nvPr/>
        </p:nvGraphicFramePr>
        <p:xfrm>
          <a:off x="415588" y="124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082950"/>
                <a:gridCol w="7627825"/>
                <a:gridCol w="1399650"/>
                <a:gridCol w="1382425"/>
              </a:tblGrid>
              <a:tr h="62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ID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Stories</a:t>
                      </a:r>
                      <a:endParaRPr b="1" sz="20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Point</a:t>
                      </a:r>
                      <a:endParaRPr b="1" sz="2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Status</a:t>
                      </a:r>
                      <a:endParaRPr b="1" sz="2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7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an application developer i want to see a relevance score of the job and my profile so that I can enhance chances of getting hired.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data analyst,  i want to be able to get the details of the job from provided job list so that I can evaluate whether the position is good fit for my profile.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jobseeker,  i want all the job recommendations in one place so that I can conveniently explore all relevant jobs.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17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data engineer,  i want to be able to browse through all available jobs in a single page so that I can quickly engage with job list according to my profile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                                                                                                    </a:t>
                      </a: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29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1"/>
          <p:cNvSpPr txBox="1"/>
          <p:nvPr>
            <p:ph type="title"/>
          </p:nvPr>
        </p:nvSpPr>
        <p:spPr>
          <a:xfrm>
            <a:off x="415650" y="4257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Test Cases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graphicFrame>
        <p:nvGraphicFramePr>
          <p:cNvPr id="824" name="Google Shape;824;p61"/>
          <p:cNvGraphicFramePr/>
          <p:nvPr/>
        </p:nvGraphicFramePr>
        <p:xfrm>
          <a:off x="952500" y="164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865150"/>
                <a:gridCol w="891625"/>
                <a:gridCol w="1242075"/>
                <a:gridCol w="1257325"/>
                <a:gridCol w="1670800"/>
                <a:gridCol w="1408175"/>
                <a:gridCol w="1299375"/>
                <a:gridCol w="886025"/>
                <a:gridCol w="1071225"/>
              </a:tblGrid>
              <a:tr h="108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Test Case ID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User Story ID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Test Scenario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Feature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Description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Expected Outcome</a:t>
                      </a:r>
                      <a:endParaRPr b="1" sz="19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Actual Outcome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Pass/Fail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Comments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147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14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Users view the relevance score of job listings through a pie chart on the job details page.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Relevance Score Visualization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16242F"/>
                          </a:solidFill>
                        </a:rPr>
                        <a:t>Job details page with a pie chart representing the relevance score.</a:t>
                      </a:r>
                      <a:endParaRPr sz="1600">
                        <a:solidFill>
                          <a:srgbClr val="16242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16242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The relevance score pie chart should be visually appealing, clearly indicating the  relevance score.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The relevance score pie chart is displayed on the job details page.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Pass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5" name="Google Shape;8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2"/>
          <p:cNvSpPr txBox="1"/>
          <p:nvPr>
            <p:ph type="title"/>
          </p:nvPr>
        </p:nvSpPr>
        <p:spPr>
          <a:xfrm>
            <a:off x="415650" y="66959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Test Cases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graphicFrame>
        <p:nvGraphicFramePr>
          <p:cNvPr id="831" name="Google Shape;831;p62"/>
          <p:cNvGraphicFramePr/>
          <p:nvPr/>
        </p:nvGraphicFramePr>
        <p:xfrm>
          <a:off x="982975" y="187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865150"/>
                <a:gridCol w="891625"/>
                <a:gridCol w="1242075"/>
                <a:gridCol w="1257325"/>
                <a:gridCol w="1670800"/>
                <a:gridCol w="1377675"/>
                <a:gridCol w="1345125"/>
                <a:gridCol w="855525"/>
                <a:gridCol w="1086475"/>
              </a:tblGrid>
              <a:tr h="152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Test Case ID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User Story ID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Test Scenario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Feature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Description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Expected Outcome</a:t>
                      </a:r>
                      <a:endParaRPr b="1" sz="19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Actual Outcome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Pass/Fail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Comm-ents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147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15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Retrieve Job Details Using Job ID API Endpoint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Job Search and Details Retrieval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16242F"/>
                          </a:solidFill>
                        </a:rPr>
                        <a:t>Access to the job search application. A genuine job ID is in the system.</a:t>
                      </a:r>
                      <a:endParaRPr sz="1600">
                        <a:solidFill>
                          <a:srgbClr val="16242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16242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The app should successfully connect to the API endpoint for job details using the provided job ID.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The displayed job information matches the expected details based on the provided job ID.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Pass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32" name="Google Shape;8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3"/>
          <p:cNvSpPr txBox="1"/>
          <p:nvPr>
            <p:ph type="title"/>
          </p:nvPr>
        </p:nvSpPr>
        <p:spPr>
          <a:xfrm>
            <a:off x="415650" y="66959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Test Cases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graphicFrame>
        <p:nvGraphicFramePr>
          <p:cNvPr id="838" name="Google Shape;838;p63"/>
          <p:cNvGraphicFramePr/>
          <p:nvPr/>
        </p:nvGraphicFramePr>
        <p:xfrm>
          <a:off x="982975" y="187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865150"/>
                <a:gridCol w="891625"/>
                <a:gridCol w="1242075"/>
                <a:gridCol w="1257325"/>
                <a:gridCol w="1670800"/>
                <a:gridCol w="1377675"/>
                <a:gridCol w="1345125"/>
                <a:gridCol w="855525"/>
                <a:gridCol w="1086475"/>
              </a:tblGrid>
              <a:tr h="112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Test Case ID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User Story ID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Test Scenario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Feature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Description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Expected Outcome</a:t>
                      </a:r>
                      <a:endParaRPr b="1" sz="19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Actual Outcome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Pass/Fail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Comm-ents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147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16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 want all the job recommendations in one place so that I can explore all relevant jobs.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Job Recommendations Integration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16242F"/>
                          </a:solidFill>
                        </a:rPr>
                        <a:t>Navigating through the job recommendations section or feature.</a:t>
                      </a:r>
                      <a:endParaRPr sz="1600">
                        <a:solidFill>
                          <a:srgbClr val="16242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16242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The job recommendations section should present all relevant job listings in one place.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Relevent job listings are displayed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Pass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39" name="Google Shape;8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4"/>
          <p:cNvSpPr txBox="1"/>
          <p:nvPr>
            <p:ph type="title"/>
          </p:nvPr>
        </p:nvSpPr>
        <p:spPr>
          <a:xfrm>
            <a:off x="415650" y="4257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Test Cases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graphicFrame>
        <p:nvGraphicFramePr>
          <p:cNvPr id="845" name="Google Shape;845;p64"/>
          <p:cNvGraphicFramePr/>
          <p:nvPr/>
        </p:nvGraphicFramePr>
        <p:xfrm>
          <a:off x="952500" y="164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865150"/>
                <a:gridCol w="891625"/>
                <a:gridCol w="1242075"/>
                <a:gridCol w="1257325"/>
                <a:gridCol w="1670800"/>
                <a:gridCol w="1271000"/>
                <a:gridCol w="1253700"/>
                <a:gridCol w="901225"/>
                <a:gridCol w="1238875"/>
              </a:tblGrid>
              <a:tr h="108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Test Case ID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User Story ID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Test Scenario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Feature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Description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Expected Outcome</a:t>
                      </a:r>
                      <a:endParaRPr b="1" sz="19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Actual Outcome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Pass/Fail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Comments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163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17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Data Engineer hunting for jobs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Dashboard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Able to browse through all available jobs on single page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SmartHirePro should provide relevant  job list on same page.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List of jobs displayed on same page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Pass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46" name="Google Shape;8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5"/>
          <p:cNvSpPr txBox="1"/>
          <p:nvPr>
            <p:ph type="title"/>
          </p:nvPr>
        </p:nvSpPr>
        <p:spPr>
          <a:xfrm>
            <a:off x="415650" y="4257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Sprint 4 Story Completion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852" name="Google Shape;8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3" name="Google Shape;853;p65"/>
          <p:cNvGraphicFramePr/>
          <p:nvPr/>
        </p:nvGraphicFramePr>
        <p:xfrm>
          <a:off x="952475" y="147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469575"/>
                <a:gridCol w="1134300"/>
                <a:gridCol w="1804850"/>
                <a:gridCol w="1606725"/>
                <a:gridCol w="1957225"/>
                <a:gridCol w="1073375"/>
                <a:gridCol w="1240975"/>
              </a:tblGrid>
              <a:tr h="92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Estimation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User Story ID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As a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I Want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So That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Feature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Status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67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 a user,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 want  the relevance score of job listings to be visually represented using a pie chart,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 that I can quickly understand the relevance distribution of job listings at a glance.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Relevance Score Pie Chart UI Representation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 a, user of my job search app,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 want to retrieve detailed information about a specific job using its unique job ID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 that I can gather details about the job and make informed decisions about applying or pursuing further information.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Job Details Retrieval via API Endpoint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6"/>
          <p:cNvSpPr txBox="1"/>
          <p:nvPr>
            <p:ph type="title"/>
          </p:nvPr>
        </p:nvSpPr>
        <p:spPr>
          <a:xfrm>
            <a:off x="415650" y="42574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Sprint 4 Story Completion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859" name="Google Shape;8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88525" cy="1554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0" name="Google Shape;860;p66"/>
          <p:cNvGraphicFramePr/>
          <p:nvPr/>
        </p:nvGraphicFramePr>
        <p:xfrm>
          <a:off x="952475" y="147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1469575"/>
                <a:gridCol w="1134300"/>
                <a:gridCol w="1804850"/>
                <a:gridCol w="1606725"/>
                <a:gridCol w="1957225"/>
                <a:gridCol w="1073375"/>
                <a:gridCol w="1240975"/>
              </a:tblGrid>
              <a:tr h="92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Estimation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User Story ID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As a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I Want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So That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Feature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Status</a:t>
                      </a:r>
                      <a:endParaRPr sz="2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67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 a job seeker,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 want all the job recommendations to be consolidated in one place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 that I can conveniently explore all relevant jobs without the need to search through multiple pages or sections.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Job Recommendation system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 a Data Engineer hunting for jobs,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 </a:t>
                      </a:r>
                      <a:r>
                        <a:rPr lang="en"/>
                        <a:t>want SmartHirePro to provide a relevant job list on the same page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r>
                        <a:rPr lang="en"/>
                        <a:t>o that I can quickly review and apply for suitable job opportunities without navigating to multiple pages.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Job List Display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Completed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7"/>
          <p:cNvSpPr txBox="1"/>
          <p:nvPr>
            <p:ph type="title"/>
          </p:nvPr>
        </p:nvSpPr>
        <p:spPr>
          <a:xfrm>
            <a:off x="415650" y="34111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TEAM KODAK’S SPRINT 4 VELOCITY</a:t>
            </a:r>
            <a:endParaRPr sz="5000"/>
          </a:p>
        </p:txBody>
      </p:sp>
      <p:sp>
        <p:nvSpPr>
          <p:cNvPr id="866" name="Google Shape;866;p67"/>
          <p:cNvSpPr/>
          <p:nvPr/>
        </p:nvSpPr>
        <p:spPr>
          <a:xfrm flipH="1" rot="10800000">
            <a:off x="6481200" y="2330525"/>
            <a:ext cx="628500" cy="3642900"/>
          </a:xfrm>
          <a:prstGeom prst="roundRect">
            <a:avLst>
              <a:gd fmla="val 183" name="adj"/>
            </a:avLst>
          </a:prstGeom>
          <a:solidFill>
            <a:schemeClr val="accent5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7"/>
          <p:cNvSpPr/>
          <p:nvPr/>
        </p:nvSpPr>
        <p:spPr>
          <a:xfrm flipH="1" rot="10800000">
            <a:off x="5852700" y="2330575"/>
            <a:ext cx="628500" cy="36522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7"/>
          <p:cNvSpPr txBox="1"/>
          <p:nvPr/>
        </p:nvSpPr>
        <p:spPr>
          <a:xfrm>
            <a:off x="1636211" y="5844247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 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69" name="Google Shape;869;p67"/>
          <p:cNvSpPr txBox="1"/>
          <p:nvPr/>
        </p:nvSpPr>
        <p:spPr>
          <a:xfrm>
            <a:off x="1636211" y="3954383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15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70" name="Google Shape;870;p67"/>
          <p:cNvSpPr txBox="1"/>
          <p:nvPr/>
        </p:nvSpPr>
        <p:spPr>
          <a:xfrm>
            <a:off x="1636211" y="4584337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10</a:t>
            </a: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pSp>
        <p:nvGrpSpPr>
          <p:cNvPr id="871" name="Google Shape;871;p67"/>
          <p:cNvGrpSpPr/>
          <p:nvPr/>
        </p:nvGrpSpPr>
        <p:grpSpPr>
          <a:xfrm>
            <a:off x="2759019" y="2817950"/>
            <a:ext cx="7796774" cy="3164835"/>
            <a:chOff x="2667200" y="2716275"/>
            <a:chExt cx="7036800" cy="2379575"/>
          </a:xfrm>
        </p:grpSpPr>
        <p:cxnSp>
          <p:nvCxnSpPr>
            <p:cNvPr id="872" name="Google Shape;872;p67"/>
            <p:cNvCxnSpPr/>
            <p:nvPr/>
          </p:nvCxnSpPr>
          <p:spPr>
            <a:xfrm>
              <a:off x="2667200" y="5095850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p67"/>
            <p:cNvCxnSpPr/>
            <p:nvPr/>
          </p:nvCxnSpPr>
          <p:spPr>
            <a:xfrm>
              <a:off x="2667200" y="4619935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p67"/>
            <p:cNvCxnSpPr/>
            <p:nvPr/>
          </p:nvCxnSpPr>
          <p:spPr>
            <a:xfrm>
              <a:off x="2667200" y="4144020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p67"/>
            <p:cNvCxnSpPr/>
            <p:nvPr/>
          </p:nvCxnSpPr>
          <p:spPr>
            <a:xfrm>
              <a:off x="2667200" y="3668105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Google Shape;876;p67"/>
            <p:cNvCxnSpPr/>
            <p:nvPr/>
          </p:nvCxnSpPr>
          <p:spPr>
            <a:xfrm>
              <a:off x="2667200" y="3192190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Google Shape;877;p67"/>
            <p:cNvCxnSpPr/>
            <p:nvPr/>
          </p:nvCxnSpPr>
          <p:spPr>
            <a:xfrm>
              <a:off x="2667200" y="2716275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8" name="Google Shape;878;p67"/>
          <p:cNvSpPr txBox="1"/>
          <p:nvPr/>
        </p:nvSpPr>
        <p:spPr>
          <a:xfrm>
            <a:off x="1636211" y="5214292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5</a:t>
            </a: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79" name="Google Shape;879;p67"/>
          <p:cNvSpPr txBox="1"/>
          <p:nvPr/>
        </p:nvSpPr>
        <p:spPr>
          <a:xfrm>
            <a:off x="1636211" y="3324429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20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0" name="Google Shape;880;p67"/>
          <p:cNvSpPr txBox="1"/>
          <p:nvPr>
            <p:ph idx="4294967295" type="title"/>
          </p:nvPr>
        </p:nvSpPr>
        <p:spPr>
          <a:xfrm>
            <a:off x="4986780" y="6074798"/>
            <a:ext cx="1899300" cy="40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55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Committed</a:t>
            </a:r>
            <a:endParaRPr b="1" sz="155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1" name="Google Shape;881;p67"/>
          <p:cNvSpPr txBox="1"/>
          <p:nvPr>
            <p:ph idx="4294967295" type="title"/>
          </p:nvPr>
        </p:nvSpPr>
        <p:spPr>
          <a:xfrm>
            <a:off x="6260818" y="6074798"/>
            <a:ext cx="1899300" cy="40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55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Completed</a:t>
            </a:r>
            <a:endParaRPr b="1" sz="155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2" name="Google Shape;882;p67"/>
          <p:cNvSpPr txBox="1"/>
          <p:nvPr/>
        </p:nvSpPr>
        <p:spPr>
          <a:xfrm>
            <a:off x="1636211" y="2694475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25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883" name="Google Shape;8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4" name="Google Shape;884;p67"/>
          <p:cNvCxnSpPr/>
          <p:nvPr/>
        </p:nvCxnSpPr>
        <p:spPr>
          <a:xfrm>
            <a:off x="2675094" y="2226225"/>
            <a:ext cx="7796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5" name="Google Shape;885;p67"/>
          <p:cNvSpPr txBox="1"/>
          <p:nvPr/>
        </p:nvSpPr>
        <p:spPr>
          <a:xfrm>
            <a:off x="1636211" y="2064525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30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86" name="Google Shape;886;p67"/>
          <p:cNvSpPr txBox="1"/>
          <p:nvPr/>
        </p:nvSpPr>
        <p:spPr>
          <a:xfrm>
            <a:off x="5890650" y="2364525"/>
            <a:ext cx="552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endParaRPr/>
          </a:p>
        </p:txBody>
      </p:sp>
      <p:sp>
        <p:nvSpPr>
          <p:cNvPr id="887" name="Google Shape;887;p67"/>
          <p:cNvSpPr txBox="1"/>
          <p:nvPr/>
        </p:nvSpPr>
        <p:spPr>
          <a:xfrm>
            <a:off x="6519150" y="2364525"/>
            <a:ext cx="552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endParaRPr b="1" sz="2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8"/>
          <p:cNvSpPr/>
          <p:nvPr/>
        </p:nvSpPr>
        <p:spPr>
          <a:xfrm flipH="1" rot="10800000">
            <a:off x="9447725" y="2721375"/>
            <a:ext cx="628500" cy="3580500"/>
          </a:xfrm>
          <a:prstGeom prst="roundRect">
            <a:avLst>
              <a:gd fmla="val 0" name="adj"/>
            </a:avLst>
          </a:prstGeom>
          <a:solidFill>
            <a:srgbClr val="B45085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8"/>
          <p:cNvSpPr/>
          <p:nvPr/>
        </p:nvSpPr>
        <p:spPr>
          <a:xfrm flipH="1" rot="10800000">
            <a:off x="6517700" y="2714473"/>
            <a:ext cx="628500" cy="3573600"/>
          </a:xfrm>
          <a:prstGeom prst="roundRect">
            <a:avLst>
              <a:gd fmla="val 0" name="adj"/>
            </a:avLst>
          </a:prstGeom>
          <a:solidFill>
            <a:srgbClr val="FF636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8"/>
          <p:cNvSpPr/>
          <p:nvPr/>
        </p:nvSpPr>
        <p:spPr>
          <a:xfrm flipH="1" rot="10800000">
            <a:off x="4701775" y="3129675"/>
            <a:ext cx="628500" cy="3158400"/>
          </a:xfrm>
          <a:prstGeom prst="roundRect">
            <a:avLst>
              <a:gd fmla="val 183" name="adj"/>
            </a:avLst>
          </a:prstGeom>
          <a:solidFill>
            <a:srgbClr val="FF8D5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8"/>
          <p:cNvSpPr/>
          <p:nvPr/>
        </p:nvSpPr>
        <p:spPr>
          <a:xfrm flipH="1" rot="10800000">
            <a:off x="2885850" y="2200272"/>
            <a:ext cx="628500" cy="4087800"/>
          </a:xfrm>
          <a:prstGeom prst="roundRect">
            <a:avLst>
              <a:gd fmla="val 0" name="adj"/>
            </a:avLst>
          </a:prstGeom>
          <a:solidFill>
            <a:srgbClr val="F56C5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8"/>
          <p:cNvSpPr txBox="1"/>
          <p:nvPr>
            <p:ph type="title"/>
          </p:nvPr>
        </p:nvSpPr>
        <p:spPr>
          <a:xfrm>
            <a:off x="415650" y="12879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TEAM KODAK’S HISTORICAL VELOCITY + AVERAGE</a:t>
            </a:r>
            <a:endParaRPr sz="5000"/>
          </a:p>
        </p:txBody>
      </p:sp>
      <p:sp>
        <p:nvSpPr>
          <p:cNvPr id="897" name="Google Shape;897;p68"/>
          <p:cNvSpPr/>
          <p:nvPr/>
        </p:nvSpPr>
        <p:spPr>
          <a:xfrm flipH="1" rot="10800000">
            <a:off x="7146175" y="2714473"/>
            <a:ext cx="628500" cy="3573600"/>
          </a:xfrm>
          <a:prstGeom prst="roundRect">
            <a:avLst>
              <a:gd fmla="val 0" name="adj"/>
            </a:avLst>
          </a:prstGeom>
          <a:solidFill>
            <a:srgbClr val="F79D9D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8"/>
          <p:cNvSpPr/>
          <p:nvPr/>
        </p:nvSpPr>
        <p:spPr>
          <a:xfrm flipH="1" rot="10800000">
            <a:off x="8819225" y="2434275"/>
            <a:ext cx="628500" cy="3853800"/>
          </a:xfrm>
          <a:prstGeom prst="roundRect">
            <a:avLst>
              <a:gd fmla="val 0" name="adj"/>
            </a:avLst>
          </a:prstGeom>
          <a:solidFill>
            <a:srgbClr val="492036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8"/>
          <p:cNvSpPr/>
          <p:nvPr/>
        </p:nvSpPr>
        <p:spPr>
          <a:xfrm flipH="1" rot="10800000">
            <a:off x="5330275" y="3840375"/>
            <a:ext cx="628500" cy="2447700"/>
          </a:xfrm>
          <a:prstGeom prst="roundRect">
            <a:avLst>
              <a:gd fmla="val 183" name="adj"/>
            </a:avLst>
          </a:prstGeom>
          <a:solidFill>
            <a:schemeClr val="accent5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8"/>
          <p:cNvSpPr/>
          <p:nvPr/>
        </p:nvSpPr>
        <p:spPr>
          <a:xfrm flipH="1" rot="10800000">
            <a:off x="3514350" y="2200272"/>
            <a:ext cx="628500" cy="40878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8"/>
          <p:cNvSpPr txBox="1"/>
          <p:nvPr/>
        </p:nvSpPr>
        <p:spPr>
          <a:xfrm>
            <a:off x="1636211" y="6155797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 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02" name="Google Shape;902;p68"/>
          <p:cNvSpPr txBox="1"/>
          <p:nvPr/>
        </p:nvSpPr>
        <p:spPr>
          <a:xfrm>
            <a:off x="1636211" y="4265933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15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03" name="Google Shape;903;p68"/>
          <p:cNvSpPr txBox="1"/>
          <p:nvPr/>
        </p:nvSpPr>
        <p:spPr>
          <a:xfrm>
            <a:off x="1636211" y="4895887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10 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pSp>
        <p:nvGrpSpPr>
          <p:cNvPr id="904" name="Google Shape;904;p68"/>
          <p:cNvGrpSpPr/>
          <p:nvPr/>
        </p:nvGrpSpPr>
        <p:grpSpPr>
          <a:xfrm>
            <a:off x="2759019" y="3129500"/>
            <a:ext cx="7796774" cy="3164835"/>
            <a:chOff x="2667200" y="2716275"/>
            <a:chExt cx="7036800" cy="2379575"/>
          </a:xfrm>
        </p:grpSpPr>
        <p:cxnSp>
          <p:nvCxnSpPr>
            <p:cNvPr id="905" name="Google Shape;905;p68"/>
            <p:cNvCxnSpPr/>
            <p:nvPr/>
          </p:nvCxnSpPr>
          <p:spPr>
            <a:xfrm>
              <a:off x="2667200" y="5095850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6" name="Google Shape;906;p68"/>
            <p:cNvCxnSpPr/>
            <p:nvPr/>
          </p:nvCxnSpPr>
          <p:spPr>
            <a:xfrm>
              <a:off x="2667200" y="4619935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7" name="Google Shape;907;p68"/>
            <p:cNvCxnSpPr/>
            <p:nvPr/>
          </p:nvCxnSpPr>
          <p:spPr>
            <a:xfrm>
              <a:off x="2667200" y="4144020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8" name="Google Shape;908;p68"/>
            <p:cNvCxnSpPr/>
            <p:nvPr/>
          </p:nvCxnSpPr>
          <p:spPr>
            <a:xfrm>
              <a:off x="2667200" y="3668105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9" name="Google Shape;909;p68"/>
            <p:cNvCxnSpPr/>
            <p:nvPr/>
          </p:nvCxnSpPr>
          <p:spPr>
            <a:xfrm>
              <a:off x="2667200" y="3192190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0" name="Google Shape;910;p68"/>
            <p:cNvCxnSpPr/>
            <p:nvPr/>
          </p:nvCxnSpPr>
          <p:spPr>
            <a:xfrm>
              <a:off x="2667200" y="2716275"/>
              <a:ext cx="703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11" name="Google Shape;911;p68"/>
          <p:cNvSpPr txBox="1"/>
          <p:nvPr/>
        </p:nvSpPr>
        <p:spPr>
          <a:xfrm>
            <a:off x="1636211" y="5525842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5 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12" name="Google Shape;912;p68"/>
          <p:cNvSpPr txBox="1"/>
          <p:nvPr/>
        </p:nvSpPr>
        <p:spPr>
          <a:xfrm>
            <a:off x="1636211" y="3635979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20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13" name="Google Shape;913;p68"/>
          <p:cNvSpPr txBox="1"/>
          <p:nvPr>
            <p:ph idx="4294967295" type="title"/>
          </p:nvPr>
        </p:nvSpPr>
        <p:spPr>
          <a:xfrm>
            <a:off x="2664430" y="6413973"/>
            <a:ext cx="1899300" cy="40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55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Sprint 2</a:t>
            </a:r>
            <a:endParaRPr b="1" sz="155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4" name="Google Shape;914;p68"/>
          <p:cNvSpPr txBox="1"/>
          <p:nvPr>
            <p:ph idx="4294967295" type="title"/>
          </p:nvPr>
        </p:nvSpPr>
        <p:spPr>
          <a:xfrm>
            <a:off x="4563543" y="6413973"/>
            <a:ext cx="1899300" cy="40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55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Sprint 3</a:t>
            </a:r>
            <a:endParaRPr b="1" sz="155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5" name="Google Shape;915;p68"/>
          <p:cNvSpPr txBox="1"/>
          <p:nvPr>
            <p:ph idx="4294967295" type="title"/>
          </p:nvPr>
        </p:nvSpPr>
        <p:spPr>
          <a:xfrm>
            <a:off x="6488610" y="6413973"/>
            <a:ext cx="1899300" cy="40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55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Sprint 4</a:t>
            </a:r>
            <a:endParaRPr b="1" sz="155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6" name="Google Shape;916;p68"/>
          <p:cNvSpPr txBox="1"/>
          <p:nvPr>
            <p:ph idx="4294967295" type="title"/>
          </p:nvPr>
        </p:nvSpPr>
        <p:spPr>
          <a:xfrm>
            <a:off x="8387724" y="6413973"/>
            <a:ext cx="1899300" cy="40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55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  <a:endParaRPr b="1" sz="155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7" name="Google Shape;917;p68"/>
          <p:cNvSpPr txBox="1"/>
          <p:nvPr/>
        </p:nvSpPr>
        <p:spPr>
          <a:xfrm>
            <a:off x="1636211" y="3032550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25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918" name="Google Shape;9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9" name="Google Shape;919;p68"/>
          <p:cNvCxnSpPr/>
          <p:nvPr/>
        </p:nvCxnSpPr>
        <p:spPr>
          <a:xfrm>
            <a:off x="2759057" y="2613975"/>
            <a:ext cx="7796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0" name="Google Shape;920;p68"/>
          <p:cNvSpPr txBox="1"/>
          <p:nvPr/>
        </p:nvSpPr>
        <p:spPr>
          <a:xfrm>
            <a:off x="1625536" y="2429113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30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921" name="Google Shape;921;p68"/>
          <p:cNvCxnSpPr/>
          <p:nvPr/>
        </p:nvCxnSpPr>
        <p:spPr>
          <a:xfrm>
            <a:off x="2759057" y="2109150"/>
            <a:ext cx="7796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" name="Google Shape;922;p68"/>
          <p:cNvSpPr txBox="1"/>
          <p:nvPr/>
        </p:nvSpPr>
        <p:spPr>
          <a:xfrm>
            <a:off x="1636211" y="1959138"/>
            <a:ext cx="1038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40</a:t>
            </a:r>
            <a:endParaRPr sz="15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23" name="Google Shape;923;p68"/>
          <p:cNvSpPr txBox="1"/>
          <p:nvPr/>
        </p:nvSpPr>
        <p:spPr>
          <a:xfrm>
            <a:off x="2923800" y="2152650"/>
            <a:ext cx="552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39</a:t>
            </a:r>
            <a:endParaRPr/>
          </a:p>
        </p:txBody>
      </p:sp>
      <p:sp>
        <p:nvSpPr>
          <p:cNvPr id="924" name="Google Shape;924;p68"/>
          <p:cNvSpPr txBox="1"/>
          <p:nvPr/>
        </p:nvSpPr>
        <p:spPr>
          <a:xfrm>
            <a:off x="3552300" y="2152650"/>
            <a:ext cx="552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/>
          </a:p>
        </p:txBody>
      </p:sp>
      <p:sp>
        <p:nvSpPr>
          <p:cNvPr id="925" name="Google Shape;925;p68"/>
          <p:cNvSpPr txBox="1"/>
          <p:nvPr/>
        </p:nvSpPr>
        <p:spPr>
          <a:xfrm>
            <a:off x="4739725" y="3118800"/>
            <a:ext cx="552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  <a:endParaRPr/>
          </a:p>
        </p:txBody>
      </p:sp>
      <p:sp>
        <p:nvSpPr>
          <p:cNvPr id="926" name="Google Shape;926;p68"/>
          <p:cNvSpPr txBox="1"/>
          <p:nvPr/>
        </p:nvSpPr>
        <p:spPr>
          <a:xfrm>
            <a:off x="5368213" y="3935975"/>
            <a:ext cx="552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19</a:t>
            </a:r>
            <a:endParaRPr/>
          </a:p>
        </p:txBody>
      </p:sp>
      <p:sp>
        <p:nvSpPr>
          <p:cNvPr id="927" name="Google Shape;927;p68"/>
          <p:cNvSpPr txBox="1"/>
          <p:nvPr/>
        </p:nvSpPr>
        <p:spPr>
          <a:xfrm>
            <a:off x="6555650" y="2729125"/>
            <a:ext cx="552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/>
          </a:p>
        </p:txBody>
      </p:sp>
      <p:sp>
        <p:nvSpPr>
          <p:cNvPr id="928" name="Google Shape;928;p68"/>
          <p:cNvSpPr txBox="1"/>
          <p:nvPr/>
        </p:nvSpPr>
        <p:spPr>
          <a:xfrm>
            <a:off x="7184125" y="2729125"/>
            <a:ext cx="552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endParaRPr/>
          </a:p>
        </p:txBody>
      </p:sp>
      <p:sp>
        <p:nvSpPr>
          <p:cNvPr id="929" name="Google Shape;929;p68"/>
          <p:cNvSpPr txBox="1"/>
          <p:nvPr/>
        </p:nvSpPr>
        <p:spPr>
          <a:xfrm>
            <a:off x="8857175" y="2613975"/>
            <a:ext cx="552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endParaRPr/>
          </a:p>
        </p:txBody>
      </p:sp>
      <p:sp>
        <p:nvSpPr>
          <p:cNvPr id="930" name="Google Shape;930;p68"/>
          <p:cNvSpPr txBox="1"/>
          <p:nvPr/>
        </p:nvSpPr>
        <p:spPr>
          <a:xfrm>
            <a:off x="9521050" y="2729113"/>
            <a:ext cx="552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endParaRPr/>
          </a:p>
        </p:txBody>
      </p:sp>
      <p:sp>
        <p:nvSpPr>
          <p:cNvPr id="931" name="Google Shape;931;p68"/>
          <p:cNvSpPr txBox="1"/>
          <p:nvPr/>
        </p:nvSpPr>
        <p:spPr>
          <a:xfrm>
            <a:off x="158750" y="2578050"/>
            <a:ext cx="20001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Average </a:t>
            </a:r>
            <a:endParaRPr sz="20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Committed:</a:t>
            </a:r>
            <a:b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(39+25+29)/3</a:t>
            </a:r>
            <a:b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= 31</a:t>
            </a:r>
            <a:b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Completed:</a:t>
            </a:r>
            <a:endParaRPr sz="20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(39+19+29)/</a:t>
            </a:r>
            <a: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 sz="20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= 29</a:t>
            </a:r>
            <a:endParaRPr sz="20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9"/>
          <p:cNvSpPr txBox="1"/>
          <p:nvPr>
            <p:ph type="title"/>
          </p:nvPr>
        </p:nvSpPr>
        <p:spPr>
          <a:xfrm>
            <a:off x="415600" y="37761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SPRINT 4 BURNDOWN CHART</a:t>
            </a:r>
            <a:endParaRPr sz="5000"/>
          </a:p>
        </p:txBody>
      </p:sp>
      <p:pic>
        <p:nvPicPr>
          <p:cNvPr id="937" name="Google Shape;9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00" y="1379242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5"/>
          <p:cNvSpPr txBox="1"/>
          <p:nvPr>
            <p:ph type="title"/>
          </p:nvPr>
        </p:nvSpPr>
        <p:spPr>
          <a:xfrm>
            <a:off x="1373700" y="345902"/>
            <a:ext cx="9444600" cy="88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IMPROVEMENTS FROM LAST SPRINT</a:t>
            </a:r>
            <a:endParaRPr sz="5000"/>
          </a:p>
        </p:txBody>
      </p:sp>
      <p:sp>
        <p:nvSpPr>
          <p:cNvPr id="577" name="Google Shape;577;p25"/>
          <p:cNvSpPr txBox="1"/>
          <p:nvPr>
            <p:ph idx="1" type="body"/>
          </p:nvPr>
        </p:nvSpPr>
        <p:spPr>
          <a:xfrm>
            <a:off x="1373700" y="2192426"/>
            <a:ext cx="9444600" cy="354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Sprint backlog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Unified storyID and user stories ID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Every entries are now in story format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Story points are included in every slides + total points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Team metrics points and sprint backlog points are matching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Got rid of blinding colors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Team metrics </a:t>
            </a:r>
            <a:r>
              <a:rPr lang="en" sz="2400">
                <a:solidFill>
                  <a:schemeClr val="dk1"/>
                </a:solidFill>
              </a:rPr>
              <a:t>Averages are included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78" name="Google Shape;5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415525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HISTORICAL </a:t>
            </a:r>
            <a:r>
              <a:rPr lang="en" sz="5000"/>
              <a:t>BURNDOWN CHARTS </a:t>
            </a:r>
            <a:endParaRPr sz="5000"/>
          </a:p>
        </p:txBody>
      </p:sp>
      <p:pic>
        <p:nvPicPr>
          <p:cNvPr id="944" name="Google Shape;9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7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112" y="1833577"/>
            <a:ext cx="7519674" cy="46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1"/>
          <p:cNvSpPr txBox="1"/>
          <p:nvPr>
            <p:ph type="title"/>
          </p:nvPr>
        </p:nvSpPr>
        <p:spPr>
          <a:xfrm>
            <a:off x="415650" y="42191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en" sz="5000"/>
              <a:t>HISTORICAL BURNDOWN CHARTS 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pic>
        <p:nvPicPr>
          <p:cNvPr id="951" name="Google Shape;951;p7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025" y="1971671"/>
            <a:ext cx="7655949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BURNDOWN CHART</a:t>
            </a:r>
            <a:endParaRPr/>
          </a:p>
        </p:txBody>
      </p:sp>
      <p:pic>
        <p:nvPicPr>
          <p:cNvPr id="957" name="Google Shape;9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7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113" y="1509267"/>
            <a:ext cx="8403774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3"/>
          <p:cNvSpPr txBox="1"/>
          <p:nvPr>
            <p:ph type="title"/>
          </p:nvPr>
        </p:nvSpPr>
        <p:spPr>
          <a:xfrm>
            <a:off x="665250" y="190025"/>
            <a:ext cx="10861500" cy="183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/>
              <a:t>SPRINT 4</a:t>
            </a:r>
            <a:br>
              <a:rPr lang="en" sz="4500"/>
            </a:br>
            <a:r>
              <a:rPr lang="en" sz="4500"/>
              <a:t>COMMITTED AND COMPLETED RATIO</a:t>
            </a:r>
            <a:endParaRPr sz="4500"/>
          </a:p>
        </p:txBody>
      </p:sp>
      <p:sp>
        <p:nvSpPr>
          <p:cNvPr id="964" name="Google Shape;964;p73"/>
          <p:cNvSpPr txBox="1"/>
          <p:nvPr>
            <p:ph idx="1" type="body"/>
          </p:nvPr>
        </p:nvSpPr>
        <p:spPr>
          <a:xfrm>
            <a:off x="1318500" y="5799900"/>
            <a:ext cx="9555000" cy="56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100/100 = 100 % completion</a:t>
            </a:r>
            <a:endParaRPr b="1" sz="30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5" name="Google Shape;9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6" name="Google Shape;966;p73"/>
          <p:cNvGraphicFramePr/>
          <p:nvPr/>
        </p:nvGraphicFramePr>
        <p:xfrm>
          <a:off x="598650" y="231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{DA830FCF-5EC5-4A4C-8DE8-14832C6E4416}</a:tableStyleId>
              </a:tblPr>
              <a:tblGrid>
                <a:gridCol w="5517575"/>
                <a:gridCol w="1295125"/>
                <a:gridCol w="2270075"/>
                <a:gridCol w="2270075"/>
              </a:tblGrid>
              <a:tr h="52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 4 stories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 points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 dates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status</a:t>
                      </a:r>
                      <a:endParaRPr b="1" sz="1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2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user i want to see a relevance score of the job and my profile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May 07, 2024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user i want all the job recommendations in one place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Apr 27, 2024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user i want to be able to browse through all available jobs in a single place (Infinite scrolling of the same page)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Apr 27, 2024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 a user i want to be able to get all the details of the job (Job descriptions of the provided job list.)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72B4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May 07, 2024</a:t>
                      </a:r>
                      <a:endParaRPr>
                        <a:solidFill>
                          <a:srgbClr val="172B4D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sz="1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60650" cy="4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74"/>
          <p:cNvSpPr txBox="1"/>
          <p:nvPr>
            <p:ph type="title"/>
          </p:nvPr>
        </p:nvSpPr>
        <p:spPr>
          <a:xfrm>
            <a:off x="636150" y="772250"/>
            <a:ext cx="5745600" cy="233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HISTORICAL COMMITTED AND COMPLETED RATIO</a:t>
            </a:r>
            <a:endParaRPr sz="5000"/>
          </a:p>
        </p:txBody>
      </p:sp>
      <p:sp>
        <p:nvSpPr>
          <p:cNvPr id="973" name="Google Shape;973;p74"/>
          <p:cNvSpPr/>
          <p:nvPr/>
        </p:nvSpPr>
        <p:spPr>
          <a:xfrm>
            <a:off x="0" y="5623200"/>
            <a:ext cx="160800" cy="256200"/>
          </a:xfrm>
          <a:prstGeom prst="ellipse">
            <a:avLst/>
          </a:prstGeom>
          <a:solidFill>
            <a:srgbClr val="FCEC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974" name="Google Shape;974;p74"/>
          <p:cNvGrpSpPr/>
          <p:nvPr/>
        </p:nvGrpSpPr>
        <p:grpSpPr>
          <a:xfrm>
            <a:off x="8727637" y="3028943"/>
            <a:ext cx="2969052" cy="3667038"/>
            <a:chOff x="1083025" y="1574025"/>
            <a:chExt cx="1834900" cy="1981112"/>
          </a:xfrm>
        </p:grpSpPr>
        <p:sp>
          <p:nvSpPr>
            <p:cNvPr id="975" name="Google Shape;975;p74"/>
            <p:cNvSpPr txBox="1"/>
            <p:nvPr/>
          </p:nvSpPr>
          <p:spPr>
            <a:xfrm>
              <a:off x="1168170" y="1574025"/>
              <a:ext cx="1060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" sz="20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Sprint 4</a:t>
              </a:r>
              <a:endParaRPr b="1" sz="20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76" name="Google Shape;976;p74"/>
            <p:cNvSpPr txBox="1"/>
            <p:nvPr/>
          </p:nvSpPr>
          <p:spPr>
            <a:xfrm>
              <a:off x="1235820" y="2695037"/>
              <a:ext cx="1505100" cy="8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29</a:t>
              </a:r>
              <a:r>
                <a:rPr b="1" lang="en" sz="18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/29 = 100%</a:t>
              </a:r>
              <a:br>
                <a:rPr b="1" lang="en" sz="18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r>
                <a:rPr lang="en" sz="18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Done 100% In progress 0% Not started 0%</a:t>
              </a:r>
              <a:endParaRPr b="1"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77" name="Google Shape;977;p7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8" name="Google Shape;978;p7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/>
                <a:t>  </a:t>
              </a:r>
              <a:endParaRPr sz="1900"/>
            </a:p>
          </p:txBody>
        </p:sp>
        <p:sp>
          <p:nvSpPr>
            <p:cNvPr id="979" name="Google Shape;979;p7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74"/>
          <p:cNvGrpSpPr/>
          <p:nvPr/>
        </p:nvGrpSpPr>
        <p:grpSpPr>
          <a:xfrm>
            <a:off x="5957624" y="3030262"/>
            <a:ext cx="2969052" cy="3869981"/>
            <a:chOff x="1083025" y="1574027"/>
            <a:chExt cx="1834900" cy="2090751"/>
          </a:xfrm>
        </p:grpSpPr>
        <p:sp>
          <p:nvSpPr>
            <p:cNvPr id="981" name="Google Shape;981;p74"/>
            <p:cNvSpPr txBox="1"/>
            <p:nvPr/>
          </p:nvSpPr>
          <p:spPr>
            <a:xfrm>
              <a:off x="1208935" y="1574027"/>
              <a:ext cx="1019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" sz="2000">
                  <a:solidFill>
                    <a:schemeClr val="accent4"/>
                  </a:solidFill>
                  <a:latin typeface="Poppins"/>
                  <a:ea typeface="Poppins"/>
                  <a:cs typeface="Poppins"/>
                  <a:sym typeface="Poppins"/>
                </a:rPr>
                <a:t>Sprint 3</a:t>
              </a:r>
              <a:endParaRPr b="1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982" name="Google Shape;982;p7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3" name="Google Shape;983;p7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/>
                <a:t>  </a:t>
              </a:r>
              <a:endParaRPr sz="1900"/>
            </a:p>
          </p:txBody>
        </p:sp>
        <p:sp>
          <p:nvSpPr>
            <p:cNvPr id="984" name="Google Shape;984;p7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4"/>
            <p:cNvSpPr txBox="1"/>
            <p:nvPr/>
          </p:nvSpPr>
          <p:spPr>
            <a:xfrm>
              <a:off x="1249362" y="2912378"/>
              <a:ext cx="15051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Poppins"/>
                  <a:ea typeface="Poppins"/>
                  <a:cs typeface="Poppins"/>
                  <a:sym typeface="Poppins"/>
                </a:rPr>
                <a:t>19/25 = 76%</a:t>
              </a:r>
              <a:br>
                <a:rPr lang="en" sz="1800">
                  <a:solidFill>
                    <a:schemeClr val="accent4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r>
                <a:rPr lang="en" sz="1800">
                  <a:solidFill>
                    <a:schemeClr val="accent4"/>
                  </a:solidFill>
                  <a:latin typeface="Poppins"/>
                  <a:ea typeface="Poppins"/>
                  <a:cs typeface="Poppins"/>
                  <a:sym typeface="Poppins"/>
                </a:rPr>
                <a:t>Done 76% In Progress 20% Not started 4%</a:t>
              </a:r>
              <a:endParaRPr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86" name="Google Shape;986;p74"/>
          <p:cNvGrpSpPr/>
          <p:nvPr/>
        </p:nvGrpSpPr>
        <p:grpSpPr>
          <a:xfrm>
            <a:off x="3192295" y="3030262"/>
            <a:ext cx="2969056" cy="3665896"/>
            <a:chOff x="1083022" y="1574027"/>
            <a:chExt cx="1834903" cy="1980495"/>
          </a:xfrm>
        </p:grpSpPr>
        <p:sp>
          <p:nvSpPr>
            <p:cNvPr id="987" name="Google Shape;987;p74"/>
            <p:cNvSpPr txBox="1"/>
            <p:nvPr/>
          </p:nvSpPr>
          <p:spPr>
            <a:xfrm>
              <a:off x="1083022" y="1574027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Poppins"/>
                  <a:ea typeface="Poppins"/>
                  <a:cs typeface="Poppins"/>
                  <a:sym typeface="Poppins"/>
                </a:rPr>
                <a:t>Sprint 2</a:t>
              </a:r>
              <a:endParaRPr b="1" sz="2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988" name="Google Shape;988;p7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9" name="Google Shape;989;p7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/>
                <a:t>  </a:t>
              </a:r>
              <a:endParaRPr sz="1900"/>
            </a:p>
          </p:txBody>
        </p:sp>
        <p:sp>
          <p:nvSpPr>
            <p:cNvPr id="990" name="Google Shape;990;p7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4"/>
            <p:cNvSpPr txBox="1"/>
            <p:nvPr/>
          </p:nvSpPr>
          <p:spPr>
            <a:xfrm>
              <a:off x="1235828" y="2695022"/>
              <a:ext cx="1505100" cy="8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rPr>
                <a:t>8/9 = 88%</a:t>
              </a:r>
              <a:br>
                <a:rPr b="1" lang="en" sz="1800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r>
                <a:rPr lang="en" sz="1800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rPr>
                <a:t>Done 88% In progress 12% Not started 0%</a:t>
              </a:r>
              <a:endParaRPr b="1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5"/>
          <p:cNvSpPr txBox="1"/>
          <p:nvPr>
            <p:ph type="title"/>
          </p:nvPr>
        </p:nvSpPr>
        <p:spPr>
          <a:xfrm>
            <a:off x="415650" y="886855"/>
            <a:ext cx="11360700" cy="3002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br>
              <a:rPr lang="en" sz="4800"/>
            </a:br>
            <a:br>
              <a:rPr lang="en" sz="4800"/>
            </a:br>
            <a:br>
              <a:rPr lang="en" sz="4800"/>
            </a:br>
            <a:br>
              <a:rPr lang="en" sz="4800"/>
            </a:b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800"/>
              <a:t>Completion ratio =  </a:t>
            </a:r>
            <a:r>
              <a:rPr lang="en" sz="4800"/>
              <a:t>56/63≈89%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800"/>
              <a:t>In progress ratio = 6/63 ≈ 9%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800"/>
              <a:t>Not completed ratio = 1/63 ≈1%</a:t>
            </a:r>
            <a:endParaRPr sz="4800"/>
          </a:p>
        </p:txBody>
      </p:sp>
      <p:sp>
        <p:nvSpPr>
          <p:cNvPr id="997" name="Google Shape;997;p75"/>
          <p:cNvSpPr txBox="1"/>
          <p:nvPr>
            <p:ph idx="1" type="body"/>
          </p:nvPr>
        </p:nvSpPr>
        <p:spPr>
          <a:xfrm>
            <a:off x="415650" y="4035123"/>
            <a:ext cx="11360700" cy="16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5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AVERAGE COMMITTED AND COMPLETED RATIO</a:t>
            </a:r>
            <a:endParaRPr b="1" sz="50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98" name="Google Shape;99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53900"/>
            <a:ext cx="161125" cy="14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RETROSPECTIVES</a:t>
            </a:r>
            <a:endParaRPr/>
          </a:p>
        </p:txBody>
      </p:sp>
      <p:pic>
        <p:nvPicPr>
          <p:cNvPr id="1004" name="Google Shape;10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00" y="1356875"/>
            <a:ext cx="11071299" cy="49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7"/>
          <p:cNvSpPr txBox="1"/>
          <p:nvPr>
            <p:ph type="title"/>
          </p:nvPr>
        </p:nvSpPr>
        <p:spPr>
          <a:xfrm>
            <a:off x="456725" y="324500"/>
            <a:ext cx="82215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- Login</a:t>
            </a:r>
            <a:endParaRPr/>
          </a:p>
        </p:txBody>
      </p:sp>
      <p:pic>
        <p:nvPicPr>
          <p:cNvPr id="1011" name="Google Shape;10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450" y="1533400"/>
            <a:ext cx="9338483" cy="5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75" y="1231699"/>
            <a:ext cx="10012324" cy="536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8"/>
          <p:cNvSpPr txBox="1"/>
          <p:nvPr>
            <p:ph type="title"/>
          </p:nvPr>
        </p:nvSpPr>
        <p:spPr>
          <a:xfrm>
            <a:off x="456725" y="275900"/>
            <a:ext cx="82215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- Register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9"/>
          <p:cNvSpPr txBox="1"/>
          <p:nvPr>
            <p:ph type="title"/>
          </p:nvPr>
        </p:nvSpPr>
        <p:spPr>
          <a:xfrm>
            <a:off x="456725" y="275900"/>
            <a:ext cx="88986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- Upload Resume</a:t>
            </a:r>
            <a:endParaRPr/>
          </a:p>
        </p:txBody>
      </p:sp>
      <p:pic>
        <p:nvPicPr>
          <p:cNvPr id="1023" name="Google Shape;10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00" y="1231700"/>
            <a:ext cx="9880582" cy="532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6"/>
          <p:cNvSpPr txBox="1"/>
          <p:nvPr>
            <p:ph type="title"/>
          </p:nvPr>
        </p:nvSpPr>
        <p:spPr>
          <a:xfrm>
            <a:off x="2075925" y="955650"/>
            <a:ext cx="8962200" cy="103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PROJECT DESCRIPTION</a:t>
            </a:r>
            <a:endParaRPr sz="5000"/>
          </a:p>
        </p:txBody>
      </p:sp>
      <p:sp>
        <p:nvSpPr>
          <p:cNvPr id="584" name="Google Shape;584;p26"/>
          <p:cNvSpPr/>
          <p:nvPr/>
        </p:nvSpPr>
        <p:spPr>
          <a:xfrm>
            <a:off x="186150" y="955650"/>
            <a:ext cx="1742400" cy="1742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01</a:t>
            </a:r>
            <a:endParaRPr sz="9600">
              <a:solidFill>
                <a:schemeClr val="accent4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585" name="Google Shape;5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415525" cy="1554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6" name="Google Shape;586;p26"/>
          <p:cNvGraphicFramePr/>
          <p:nvPr/>
        </p:nvGraphicFramePr>
        <p:xfrm>
          <a:off x="1052700" y="280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{F73AF280-6431-40D8-80FE-2635421000D6}</a:tableStyleId>
              </a:tblPr>
              <a:tblGrid>
                <a:gridCol w="2147725"/>
                <a:gridCol w="8039075"/>
              </a:tblGrid>
              <a:tr h="44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Project Name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Smart Hire Pro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Team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Kodak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Project Description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Our project aims to create a job recommendation system that provides the user with a targeted list of jobs based on the skills and experience in the resume of the user.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Benefit Outcomes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Users can monitor their skill gaps to enhance </a:t>
                      </a:r>
                      <a:r>
                        <a:rPr lang="en" sz="1600"/>
                        <a:t>their</a:t>
                      </a:r>
                      <a:r>
                        <a:rPr lang="en" sz="1600"/>
                        <a:t> future job search strategies.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The idea suggests an improved approach to applying or searching for job in the hopes of reducing failed job applications.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0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/>
                        <a:t>Github Link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https://github.com/htmw/2024S-Kodak/wiki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0"/>
          <p:cNvSpPr txBox="1"/>
          <p:nvPr>
            <p:ph type="title"/>
          </p:nvPr>
        </p:nvSpPr>
        <p:spPr>
          <a:xfrm>
            <a:off x="456725" y="275900"/>
            <a:ext cx="82215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- Dashboard</a:t>
            </a:r>
            <a:endParaRPr/>
          </a:p>
        </p:txBody>
      </p:sp>
      <p:pic>
        <p:nvPicPr>
          <p:cNvPr id="1029" name="Google Shape;102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231700"/>
            <a:ext cx="9824309" cy="532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81"/>
          <p:cNvSpPr txBox="1"/>
          <p:nvPr>
            <p:ph type="title"/>
          </p:nvPr>
        </p:nvSpPr>
        <p:spPr>
          <a:xfrm>
            <a:off x="456725" y="275900"/>
            <a:ext cx="82215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- Job Details</a:t>
            </a:r>
            <a:endParaRPr/>
          </a:p>
        </p:txBody>
      </p:sp>
      <p:pic>
        <p:nvPicPr>
          <p:cNvPr id="1035" name="Google Shape;10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75" y="1287675"/>
            <a:ext cx="10503839" cy="53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82"/>
          <p:cNvSpPr/>
          <p:nvPr/>
        </p:nvSpPr>
        <p:spPr>
          <a:xfrm>
            <a:off x="4889725" y="4307750"/>
            <a:ext cx="3041100" cy="2304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1" name="Google Shape;1041;p82"/>
          <p:cNvSpPr/>
          <p:nvPr/>
        </p:nvSpPr>
        <p:spPr>
          <a:xfrm>
            <a:off x="4889725" y="1823325"/>
            <a:ext cx="3041100" cy="2304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2" name="Google Shape;1042;p82"/>
          <p:cNvSpPr/>
          <p:nvPr/>
        </p:nvSpPr>
        <p:spPr>
          <a:xfrm>
            <a:off x="834600" y="4307750"/>
            <a:ext cx="3041100" cy="2304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3" name="Google Shape;1043;p82"/>
          <p:cNvSpPr/>
          <p:nvPr/>
        </p:nvSpPr>
        <p:spPr>
          <a:xfrm>
            <a:off x="834600" y="1823325"/>
            <a:ext cx="3041100" cy="2304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44" name="Google Shape;1044;p82"/>
          <p:cNvSpPr txBox="1"/>
          <p:nvPr>
            <p:ph type="title"/>
          </p:nvPr>
        </p:nvSpPr>
        <p:spPr>
          <a:xfrm>
            <a:off x="444675" y="577600"/>
            <a:ext cx="82215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045" name="Google Shape;1045;p82"/>
          <p:cNvSpPr txBox="1"/>
          <p:nvPr>
            <p:ph idx="1" type="subTitle"/>
          </p:nvPr>
        </p:nvSpPr>
        <p:spPr>
          <a:xfrm>
            <a:off x="1063797" y="1953000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1046" name="Google Shape;1046;p82"/>
          <p:cNvSpPr txBox="1"/>
          <p:nvPr>
            <p:ph idx="2" type="body"/>
          </p:nvPr>
        </p:nvSpPr>
        <p:spPr>
          <a:xfrm>
            <a:off x="1063829" y="2517456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Endpoint : /userauth/login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Parameters :  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Username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Password</a:t>
            </a:r>
            <a:endParaRPr sz="1300"/>
          </a:p>
        </p:txBody>
      </p:sp>
      <p:sp>
        <p:nvSpPr>
          <p:cNvPr id="1047" name="Google Shape;1047;p82"/>
          <p:cNvSpPr txBox="1"/>
          <p:nvPr>
            <p:ph idx="3" type="subTitle"/>
          </p:nvPr>
        </p:nvSpPr>
        <p:spPr>
          <a:xfrm>
            <a:off x="5168535" y="1953000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sp>
        <p:nvSpPr>
          <p:cNvPr id="1048" name="Google Shape;1048;p82"/>
          <p:cNvSpPr txBox="1"/>
          <p:nvPr>
            <p:ph idx="4" type="body"/>
          </p:nvPr>
        </p:nvSpPr>
        <p:spPr>
          <a:xfrm>
            <a:off x="5168623" y="2517456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Endpoint : /userauth/register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Parameters :  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Username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Password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Resume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49" name="Google Shape;1049;p82"/>
          <p:cNvSpPr txBox="1"/>
          <p:nvPr>
            <p:ph idx="5" type="subTitle"/>
          </p:nvPr>
        </p:nvSpPr>
        <p:spPr>
          <a:xfrm>
            <a:off x="1063724" y="4418146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Upload</a:t>
            </a:r>
            <a:endParaRPr/>
          </a:p>
        </p:txBody>
      </p:sp>
      <p:sp>
        <p:nvSpPr>
          <p:cNvPr id="1050" name="Google Shape;1050;p82"/>
          <p:cNvSpPr txBox="1"/>
          <p:nvPr>
            <p:ph idx="6" type="body"/>
          </p:nvPr>
        </p:nvSpPr>
        <p:spPr>
          <a:xfrm>
            <a:off x="1063768" y="4982602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Endpoint : /resume/upload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Parameters :  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Username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Resume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2"/>
          <p:cNvSpPr txBox="1"/>
          <p:nvPr>
            <p:ph idx="7" type="body"/>
          </p:nvPr>
        </p:nvSpPr>
        <p:spPr>
          <a:xfrm>
            <a:off x="5168563" y="4982602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Endpoint : /userauth/logout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Parameters :  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Username</a:t>
            </a:r>
            <a:endParaRPr sz="1300">
              <a:solidFill>
                <a:schemeClr val="accent2"/>
              </a:solidFill>
            </a:endParaRPr>
          </a:p>
        </p:txBody>
      </p:sp>
      <p:sp>
        <p:nvSpPr>
          <p:cNvPr id="1052" name="Google Shape;1052;p82"/>
          <p:cNvSpPr txBox="1"/>
          <p:nvPr>
            <p:ph idx="8" type="subTitle"/>
          </p:nvPr>
        </p:nvSpPr>
        <p:spPr>
          <a:xfrm>
            <a:off x="5168525" y="4418146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Logout</a:t>
            </a:r>
            <a:endParaRPr/>
          </a:p>
        </p:txBody>
      </p:sp>
      <p:pic>
        <p:nvPicPr>
          <p:cNvPr id="1053" name="Google Shape;105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3"/>
          <p:cNvSpPr/>
          <p:nvPr/>
        </p:nvSpPr>
        <p:spPr>
          <a:xfrm>
            <a:off x="4882200" y="1823325"/>
            <a:ext cx="3041100" cy="2304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9" name="Google Shape;1059;p83"/>
          <p:cNvSpPr/>
          <p:nvPr/>
        </p:nvSpPr>
        <p:spPr>
          <a:xfrm>
            <a:off x="834600" y="4198650"/>
            <a:ext cx="3041100" cy="2304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60" name="Google Shape;1060;p83"/>
          <p:cNvSpPr/>
          <p:nvPr/>
        </p:nvSpPr>
        <p:spPr>
          <a:xfrm>
            <a:off x="834600" y="1823325"/>
            <a:ext cx="3041100" cy="2304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61" name="Google Shape;1061;p83"/>
          <p:cNvSpPr txBox="1"/>
          <p:nvPr>
            <p:ph type="title"/>
          </p:nvPr>
        </p:nvSpPr>
        <p:spPr>
          <a:xfrm>
            <a:off x="444675" y="577600"/>
            <a:ext cx="8221500" cy="955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062" name="Google Shape;1062;p83"/>
          <p:cNvSpPr txBox="1"/>
          <p:nvPr>
            <p:ph idx="1" type="subTitle"/>
          </p:nvPr>
        </p:nvSpPr>
        <p:spPr>
          <a:xfrm>
            <a:off x="1063797" y="1953000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List</a:t>
            </a:r>
            <a:endParaRPr/>
          </a:p>
        </p:txBody>
      </p:sp>
      <p:sp>
        <p:nvSpPr>
          <p:cNvPr id="1063" name="Google Shape;1063;p83"/>
          <p:cNvSpPr txBox="1"/>
          <p:nvPr>
            <p:ph idx="2" type="body"/>
          </p:nvPr>
        </p:nvSpPr>
        <p:spPr>
          <a:xfrm>
            <a:off x="1063729" y="2517456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Endpoint : /jobs/list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Parameters :  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Username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Page</a:t>
            </a:r>
            <a:endParaRPr sz="1300"/>
          </a:p>
        </p:txBody>
      </p:sp>
      <p:sp>
        <p:nvSpPr>
          <p:cNvPr id="1064" name="Google Shape;1064;p83"/>
          <p:cNvSpPr txBox="1"/>
          <p:nvPr>
            <p:ph idx="3" type="subTitle"/>
          </p:nvPr>
        </p:nvSpPr>
        <p:spPr>
          <a:xfrm>
            <a:off x="5168585" y="1953000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Details</a:t>
            </a:r>
            <a:endParaRPr/>
          </a:p>
        </p:txBody>
      </p:sp>
      <p:sp>
        <p:nvSpPr>
          <p:cNvPr id="1065" name="Google Shape;1065;p83"/>
          <p:cNvSpPr txBox="1"/>
          <p:nvPr>
            <p:ph idx="4" type="body"/>
          </p:nvPr>
        </p:nvSpPr>
        <p:spPr>
          <a:xfrm>
            <a:off x="5168623" y="2517456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Endpoint : /jobs/detail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Parameters :  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Job ID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66" name="Google Shape;1066;p83"/>
          <p:cNvSpPr txBox="1"/>
          <p:nvPr>
            <p:ph idx="5" type="subTitle"/>
          </p:nvPr>
        </p:nvSpPr>
        <p:spPr>
          <a:xfrm>
            <a:off x="1063724" y="4418146"/>
            <a:ext cx="3497400" cy="71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Score</a:t>
            </a:r>
            <a:endParaRPr/>
          </a:p>
        </p:txBody>
      </p:sp>
      <p:sp>
        <p:nvSpPr>
          <p:cNvPr id="1067" name="Google Shape;1067;p83"/>
          <p:cNvSpPr txBox="1"/>
          <p:nvPr>
            <p:ph idx="6" type="body"/>
          </p:nvPr>
        </p:nvSpPr>
        <p:spPr>
          <a:xfrm>
            <a:off x="1063768" y="4982602"/>
            <a:ext cx="34974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Endpoint : /jobs/score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Parameters :  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Username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Job Description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8" name="Google Shape;10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58750" cy="15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84"/>
          <p:cNvSpPr/>
          <p:nvPr/>
        </p:nvSpPr>
        <p:spPr>
          <a:xfrm>
            <a:off x="-588951" y="4346172"/>
            <a:ext cx="1991617" cy="1991628"/>
          </a:xfrm>
          <a:custGeom>
            <a:rect b="b" l="l" r="r" t="t"/>
            <a:pathLst>
              <a:path extrusionOk="0" h="1467129" w="1467121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5" name="Google Shape;1075;p84"/>
          <p:cNvGrpSpPr/>
          <p:nvPr/>
        </p:nvGrpSpPr>
        <p:grpSpPr>
          <a:xfrm>
            <a:off x="315541" y="1909186"/>
            <a:ext cx="3443231" cy="3443211"/>
            <a:chOff x="4616075" y="1332525"/>
            <a:chExt cx="1915566" cy="1881022"/>
          </a:xfrm>
        </p:grpSpPr>
        <p:sp>
          <p:nvSpPr>
            <p:cNvPr id="1076" name="Google Shape;1076;p84"/>
            <p:cNvSpPr/>
            <p:nvPr/>
          </p:nvSpPr>
          <p:spPr>
            <a:xfrm>
              <a:off x="4616077" y="1332525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4"/>
            <p:cNvSpPr/>
            <p:nvPr/>
          </p:nvSpPr>
          <p:spPr>
            <a:xfrm>
              <a:off x="4616077" y="1645356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4"/>
            <p:cNvSpPr/>
            <p:nvPr/>
          </p:nvSpPr>
          <p:spPr>
            <a:xfrm>
              <a:off x="4616077" y="1958183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4"/>
            <p:cNvSpPr/>
            <p:nvPr/>
          </p:nvSpPr>
          <p:spPr>
            <a:xfrm>
              <a:off x="4616077" y="2271014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4"/>
            <p:cNvSpPr/>
            <p:nvPr/>
          </p:nvSpPr>
          <p:spPr>
            <a:xfrm>
              <a:off x="4616077" y="2583841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4"/>
            <p:cNvSpPr/>
            <p:nvPr/>
          </p:nvSpPr>
          <p:spPr>
            <a:xfrm>
              <a:off x="4616077" y="2896672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4"/>
            <p:cNvSpPr/>
            <p:nvPr/>
          </p:nvSpPr>
          <p:spPr>
            <a:xfrm>
              <a:off x="4616077" y="3209499"/>
              <a:ext cx="1912253" cy="4048"/>
            </a:xfrm>
            <a:custGeom>
              <a:rect b="b" l="l" r="r" t="t"/>
              <a:pathLst>
                <a:path extrusionOk="0" h="4048" w="1912253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4"/>
            <p:cNvSpPr/>
            <p:nvPr/>
          </p:nvSpPr>
          <p:spPr>
            <a:xfrm>
              <a:off x="461607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4"/>
            <p:cNvSpPr/>
            <p:nvPr/>
          </p:nvSpPr>
          <p:spPr>
            <a:xfrm>
              <a:off x="4941627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4"/>
            <p:cNvSpPr/>
            <p:nvPr/>
          </p:nvSpPr>
          <p:spPr>
            <a:xfrm>
              <a:off x="5256733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4"/>
            <p:cNvSpPr/>
            <p:nvPr/>
          </p:nvSpPr>
          <p:spPr>
            <a:xfrm>
              <a:off x="5571839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4"/>
            <p:cNvSpPr/>
            <p:nvPr/>
          </p:nvSpPr>
          <p:spPr>
            <a:xfrm>
              <a:off x="5886945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4"/>
            <p:cNvSpPr/>
            <p:nvPr/>
          </p:nvSpPr>
          <p:spPr>
            <a:xfrm>
              <a:off x="6202051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4"/>
            <p:cNvSpPr/>
            <p:nvPr/>
          </p:nvSpPr>
          <p:spPr>
            <a:xfrm>
              <a:off x="6527594" y="1332525"/>
              <a:ext cx="4048" cy="1876973"/>
            </a:xfrm>
            <a:custGeom>
              <a:rect b="b" l="l" r="r" t="t"/>
              <a:pathLst>
                <a:path extrusionOk="0" h="1876973" w="4048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cap="rnd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84"/>
          <p:cNvSpPr txBox="1"/>
          <p:nvPr>
            <p:ph type="title"/>
          </p:nvPr>
        </p:nvSpPr>
        <p:spPr>
          <a:xfrm>
            <a:off x="5891600" y="1472100"/>
            <a:ext cx="5162400" cy="259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TEAM KODAK GITHUB</a:t>
            </a:r>
            <a:endParaRPr/>
          </a:p>
        </p:txBody>
      </p:sp>
      <p:sp>
        <p:nvSpPr>
          <p:cNvPr id="1091" name="Google Shape;1091;p84"/>
          <p:cNvSpPr txBox="1"/>
          <p:nvPr>
            <p:ph idx="1" type="body"/>
          </p:nvPr>
        </p:nvSpPr>
        <p:spPr>
          <a:xfrm>
            <a:off x="5891600" y="4065300"/>
            <a:ext cx="5330100" cy="132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https://github.com/htmw/2024S-Kodak/wiki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2" name="Google Shape;1092;p84"/>
          <p:cNvGrpSpPr/>
          <p:nvPr/>
        </p:nvGrpSpPr>
        <p:grpSpPr>
          <a:xfrm>
            <a:off x="-322260" y="3110187"/>
            <a:ext cx="2181048" cy="1818514"/>
            <a:chOff x="3790450" y="2922745"/>
            <a:chExt cx="1228275" cy="1024111"/>
          </a:xfrm>
        </p:grpSpPr>
        <p:sp>
          <p:nvSpPr>
            <p:cNvPr id="1093" name="Google Shape;1093;p84"/>
            <p:cNvSpPr/>
            <p:nvPr/>
          </p:nvSpPr>
          <p:spPr>
            <a:xfrm>
              <a:off x="3790450" y="2942602"/>
              <a:ext cx="1220561" cy="1004254"/>
            </a:xfrm>
            <a:custGeom>
              <a:rect b="b" l="l" r="r" t="t"/>
              <a:pathLst>
                <a:path extrusionOk="0" h="1004254" w="1220561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4"/>
            <p:cNvSpPr/>
            <p:nvPr/>
          </p:nvSpPr>
          <p:spPr>
            <a:xfrm>
              <a:off x="3985489" y="2922745"/>
              <a:ext cx="1033236" cy="743083"/>
            </a:xfrm>
            <a:custGeom>
              <a:rect b="b" l="l" r="r" t="t"/>
              <a:pathLst>
                <a:path extrusionOk="0" h="743083" w="1033236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4"/>
            <p:cNvSpPr/>
            <p:nvPr/>
          </p:nvSpPr>
          <p:spPr>
            <a:xfrm>
              <a:off x="4272537" y="3126827"/>
              <a:ext cx="459128" cy="334918"/>
            </a:xfrm>
            <a:custGeom>
              <a:rect b="b" l="l" r="r" t="t"/>
              <a:pathLst>
                <a:path extrusionOk="0" h="334918" w="459128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84"/>
          <p:cNvGrpSpPr/>
          <p:nvPr/>
        </p:nvGrpSpPr>
        <p:grpSpPr>
          <a:xfrm rot="5400000">
            <a:off x="567615" y="1360894"/>
            <a:ext cx="5778042" cy="3955122"/>
            <a:chOff x="2345366" y="140711"/>
            <a:chExt cx="6483441" cy="4437974"/>
          </a:xfrm>
        </p:grpSpPr>
        <p:sp>
          <p:nvSpPr>
            <p:cNvPr id="1097" name="Google Shape;1097;p84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8" name="Google Shape;1098;p84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1099" name="Google Shape;1099;p84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00" name="Google Shape;1100;p84"/>
              <p:cNvGrpSpPr/>
              <p:nvPr/>
            </p:nvGrpSpPr>
            <p:grpSpPr>
              <a:xfrm>
                <a:off x="9036100" y="3183177"/>
                <a:ext cx="492960" cy="492960"/>
                <a:chOff x="9132580" y="3159701"/>
                <a:chExt cx="371233" cy="371233"/>
              </a:xfrm>
            </p:grpSpPr>
            <p:sp>
              <p:nvSpPr>
                <p:cNvPr id="1101" name="Google Shape;1101;p84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84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84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04" name="Google Shape;1104;p84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1105" name="Google Shape;1105;p84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84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84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84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84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84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84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84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84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84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5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84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84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84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84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84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84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84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1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22" name="Google Shape;1122;p84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123" name="Google Shape;1123;p84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endParaRPr b="1" i="0" sz="1800" u="none" cap="none" strike="noStrike">
                <a:solidFill>
                  <a:srgbClr val="FFFF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4" name="Google Shape;1124;p84"/>
          <p:cNvSpPr/>
          <p:nvPr/>
        </p:nvSpPr>
        <p:spPr>
          <a:xfrm>
            <a:off x="1680638" y="977000"/>
            <a:ext cx="3552000" cy="472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1-Photoroom png-Photoroom" id="1125" name="Google Shape;1125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388" y="9572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5"/>
          <p:cNvSpPr txBox="1"/>
          <p:nvPr>
            <p:ph type="title"/>
          </p:nvPr>
        </p:nvSpPr>
        <p:spPr>
          <a:xfrm>
            <a:off x="5267250" y="1818150"/>
            <a:ext cx="6143700" cy="129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131" name="Google Shape;1131;p85"/>
          <p:cNvSpPr txBox="1"/>
          <p:nvPr>
            <p:ph idx="1" type="subTitle"/>
          </p:nvPr>
        </p:nvSpPr>
        <p:spPr>
          <a:xfrm>
            <a:off x="5267248" y="3228122"/>
            <a:ext cx="6143700" cy="53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132" name="Google Shape;1132;p85"/>
          <p:cNvSpPr/>
          <p:nvPr/>
        </p:nvSpPr>
        <p:spPr>
          <a:xfrm>
            <a:off x="10923928" y="6170890"/>
            <a:ext cx="181070" cy="392601"/>
          </a:xfrm>
          <a:custGeom>
            <a:rect b="b" l="l" r="r" t="t"/>
            <a:pathLst>
              <a:path extrusionOk="0" h="17146" w="7907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3" name="Google Shape;1133;p85"/>
          <p:cNvGrpSpPr/>
          <p:nvPr/>
        </p:nvGrpSpPr>
        <p:grpSpPr>
          <a:xfrm>
            <a:off x="11457030" y="6161239"/>
            <a:ext cx="411849" cy="411917"/>
            <a:chOff x="5162200" y="4097750"/>
            <a:chExt cx="338385" cy="338414"/>
          </a:xfrm>
        </p:grpSpPr>
        <p:sp>
          <p:nvSpPr>
            <p:cNvPr id="1134" name="Google Shape;1134;p85"/>
            <p:cNvSpPr/>
            <p:nvPr/>
          </p:nvSpPr>
          <p:spPr>
            <a:xfrm>
              <a:off x="5162200" y="4097750"/>
              <a:ext cx="338385" cy="338414"/>
            </a:xfrm>
            <a:custGeom>
              <a:rect b="b" l="l" r="r" t="t"/>
              <a:pathLst>
                <a:path extrusionOk="0" h="11843" w="11842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85"/>
            <p:cNvSpPr/>
            <p:nvPr/>
          </p:nvSpPr>
          <p:spPr>
            <a:xfrm>
              <a:off x="5245127" y="4179731"/>
              <a:ext cx="173507" cy="174450"/>
            </a:xfrm>
            <a:custGeom>
              <a:rect b="b" l="l" r="r" t="t"/>
              <a:pathLst>
                <a:path extrusionOk="0" h="6105" w="6072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85"/>
            <p:cNvSpPr/>
            <p:nvPr/>
          </p:nvSpPr>
          <p:spPr>
            <a:xfrm>
              <a:off x="5401436" y="4155900"/>
              <a:ext cx="41034" cy="41005"/>
            </a:xfrm>
            <a:custGeom>
              <a:rect b="b" l="l" r="r" t="t"/>
              <a:pathLst>
                <a:path extrusionOk="0" h="1435" w="1436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7" name="Google Shape;1137;p85"/>
          <p:cNvSpPr/>
          <p:nvPr/>
        </p:nvSpPr>
        <p:spPr>
          <a:xfrm>
            <a:off x="10191038" y="6212273"/>
            <a:ext cx="380848" cy="309834"/>
          </a:xfrm>
          <a:custGeom>
            <a:rect b="b" l="l" r="r" t="t"/>
            <a:pathLst>
              <a:path extrusionOk="0" h="13378" w="16446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7375"/>
            <a:ext cx="323850" cy="18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7"/>
          <p:cNvSpPr txBox="1"/>
          <p:nvPr>
            <p:ph type="title"/>
          </p:nvPr>
        </p:nvSpPr>
        <p:spPr>
          <a:xfrm>
            <a:off x="1214100" y="635750"/>
            <a:ext cx="9763800" cy="88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TEAM WORKING AGREEMENT</a:t>
            </a:r>
            <a:endParaRPr sz="5000"/>
          </a:p>
        </p:txBody>
      </p:sp>
      <p:pic>
        <p:nvPicPr>
          <p:cNvPr id="592" name="Google Shape;5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337350" cy="1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125" y="1676400"/>
            <a:ext cx="10241275" cy="47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"/>
          <p:cNvSpPr txBox="1"/>
          <p:nvPr>
            <p:ph type="ctrTitle"/>
          </p:nvPr>
        </p:nvSpPr>
        <p:spPr>
          <a:xfrm>
            <a:off x="1013100" y="2372850"/>
            <a:ext cx="6171600" cy="1312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210"/>
              <a:t>PERSONAS</a:t>
            </a:r>
            <a:endParaRPr sz="8210"/>
          </a:p>
        </p:txBody>
      </p:sp>
      <p:sp>
        <p:nvSpPr>
          <p:cNvPr id="599" name="Google Shape;599;p28"/>
          <p:cNvSpPr txBox="1"/>
          <p:nvPr>
            <p:ph idx="1" type="subTitle"/>
          </p:nvPr>
        </p:nvSpPr>
        <p:spPr>
          <a:xfrm rot="-10628759">
            <a:off x="9912526" y="4626968"/>
            <a:ext cx="102427" cy="3666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"/>
          </a:p>
        </p:txBody>
      </p:sp>
      <p:pic>
        <p:nvPicPr>
          <p:cNvPr id="600" name="Google Shape;6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178600" cy="15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3125"/>
            <a:ext cx="415525" cy="15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9"/>
          <p:cNvSpPr txBox="1"/>
          <p:nvPr>
            <p:ph type="title"/>
          </p:nvPr>
        </p:nvSpPr>
        <p:spPr>
          <a:xfrm>
            <a:off x="115050" y="85350"/>
            <a:ext cx="11244600" cy="99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Maria, the Ambitious Software Engineer</a:t>
            </a:r>
            <a:endParaRPr sz="4000">
              <a:solidFill>
                <a:schemeClr val="accent3"/>
              </a:solidFill>
            </a:endParaRPr>
          </a:p>
        </p:txBody>
      </p:sp>
      <p:sp>
        <p:nvSpPr>
          <p:cNvPr id="607" name="Google Shape;607;p29"/>
          <p:cNvSpPr txBox="1"/>
          <p:nvPr>
            <p:ph idx="1" type="body"/>
          </p:nvPr>
        </p:nvSpPr>
        <p:spPr>
          <a:xfrm>
            <a:off x="5722400" y="1200375"/>
            <a:ext cx="6416400" cy="55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●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Demographics: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Age: 28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Location: London, UK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Education: Master's Degree in Computer Science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Experience: 3 years as a Software Developer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●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Skills and Qualifications: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Proficient in Python, Java, and JavaScript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Experience with web development and machine learning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Strong analytical and problem-solving skills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Excellent communication and teamwork abilities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●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Goals and Needs: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Looking for a challenging and rewarding software engineering role that utilizes her skills and experience.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Wants to find a job that aligns with her interests and career aspirations.</a:t>
            </a:r>
            <a:endParaRPr sz="1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Struggles to stay up-to-date on the latest job openings and find relevant opportunities that match her profile.</a:t>
            </a:r>
            <a:endParaRPr sz="1900"/>
          </a:p>
        </p:txBody>
      </p:sp>
      <p:pic>
        <p:nvPicPr>
          <p:cNvPr id="608" name="Google Shape;6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75" y="1295625"/>
            <a:ext cx="5274101" cy="4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350" y="1200375"/>
            <a:ext cx="2852900" cy="21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 Template">
  <a:themeElements>
    <a:clrScheme name="Simple Light">
      <a:dk1>
        <a:srgbClr val="481F48"/>
      </a:dk1>
      <a:lt1>
        <a:srgbClr val="FCECDE"/>
      </a:lt1>
      <a:dk2>
        <a:srgbClr val="0B032D"/>
      </a:dk2>
      <a:lt2>
        <a:srgbClr val="EEEEEE"/>
      </a:lt2>
      <a:accent1>
        <a:srgbClr val="0B032D"/>
      </a:accent1>
      <a:accent2>
        <a:srgbClr val="481F48"/>
      </a:accent2>
      <a:accent3>
        <a:srgbClr val="843B62"/>
      </a:accent3>
      <a:accent4>
        <a:srgbClr val="F67E7D"/>
      </a:accent4>
      <a:accent5>
        <a:srgbClr val="FFB997"/>
      </a:accent5>
      <a:accent6>
        <a:srgbClr val="FB9C8A"/>
      </a:accent6>
      <a:hlink>
        <a:srgbClr val="F67E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